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A6593-09AF-42AE-BCDD-FF09BA175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B833EB-8513-441D-B654-FD2B469DC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9C378-F9D9-48CE-986E-4BD27A68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77D84-0427-4CB6-8696-F1C3FBBA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E1470D-1436-491C-B498-6F70C8D6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6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AC938-512B-4501-965B-D948F01F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C29B39-3A3D-48E1-8C36-5F04C8889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95DA2-3A6B-4879-9063-F465ABFA7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181A67-1087-42D5-B8E9-47C5D3A7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94DEB-510D-49B6-9A4C-DC7D5A00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3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01653A-2445-4CDF-978E-F9CADA34D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CE25A7-C102-4750-A78E-2C4F6A573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32FF5-F035-44E0-B04C-09584AC5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64134-E448-4B8E-AD77-5358766E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A21798-5351-48C2-9712-ABC25AFD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7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06765-F98F-4EAF-A03E-5D125098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474444-29C8-4AD8-B2D1-DB7010B34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B51381-A3ED-45EB-9FC3-DAAC01A5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1C1AD2-30F4-4011-8632-E5F05906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9CEB89-2E9C-4E0F-9F92-D89102A2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0FE10-77DA-4EC8-96FD-7E48EC28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0A9988-EEAA-4248-96AD-FF0D12C69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CEC3E-112E-4252-859D-0B86865A1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8FDF7-F8BB-4471-9AD1-3BDBB664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E0A42-2F45-4E77-9C20-13947C72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90215-98EF-4FA7-9FBF-B74EECB0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D8E0E-F7CB-4078-AA79-E9C4ABE35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BBC249-631C-474D-AA5C-73D90C3F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6BFFB8-6C77-4DD5-AD95-480D06F1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9A393-7F96-4282-B3B5-4D03B8B2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0C4728-9792-4E8E-9C2B-E8B064FC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5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B3711-EFEA-4A56-9060-BB8A4158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D4067-8DBE-4C78-AAA9-C9246A550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0176DB-17D4-429C-A938-056657F38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50D02E-9555-4E2C-9BF7-46F24FED3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4F51C1-6BBF-4123-A758-E483C9B5A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6FE962-726A-49EB-B53D-368114F7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FA5D4-00AE-4FA4-AA85-A40EB857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1BA5AC-D32C-4C75-911B-DC780D33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1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009D6-07F6-4712-826F-46FF8603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E5444C-6217-46E2-890E-107BA2AA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B5814D-2074-4011-AFA7-C341EDB4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C26DE-9D6D-41B3-81B1-E2909638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7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88E333-F1B1-45D9-875C-AB8898BB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B18952-7373-4496-8084-74D4EAE7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35773-611C-4AA9-8E75-0D0BAE3A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0BB9D-7E98-40F6-94F6-78A663BE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DFAC6-2088-487C-8B7E-EBE4029B7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C3FD2C-2B8A-4793-9A32-028D1F13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25754-D410-4AA4-AE1C-6572FDC0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3F181-CDFF-4F83-B61F-8CC8D9D8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722C3-B7D5-4EE6-A2C9-F3D76AF1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8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D26D2-573F-496B-9747-B2F0882B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69B6B1-DD6A-4815-B90F-1C08248CE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BED3E5-93AB-4176-95BA-B81BFDF99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9A3621-FC8F-47FA-B7DE-7D992931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8B855-B2AA-4F98-9736-5A2D073C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44A5C-6837-4F42-B462-3647163C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72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498F9-8BD7-4619-8B97-813190BC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F6C60-44F8-4585-8036-9E33BEC76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EB73B-0357-4006-8C91-E51A0C26D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54EBB-2E15-460B-8727-FF64AED3169A}" type="datetimeFigureOut">
              <a:rPr lang="ru-RU" smtClean="0"/>
              <a:t>02.05.2019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39EC6F-8540-40C4-8521-7FA02CCBB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E6556-B7B0-44D0-919E-8101E3C72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60F83-BE52-4BCD-BB01-062F95453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2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BC5030-2E68-4E9C-A70E-0DF02149B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04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D8A9E88E-9301-41B0-A6E9-EB3A94BD3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рава, оружие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7950E6E5-81F3-4E61-9198-25CECDBF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8" y="257000"/>
            <a:ext cx="8952445" cy="63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6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heel spokes="1"/>
      </p:transition>
    </mc:Choice>
    <mc:Fallback>
      <p:transition spd="slow">
        <p:wheel spokes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A3FDE2FC-83DA-4591-9035-E00BE292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ешний, фотографи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07EF3F77-07D8-48CC-AFA3-84C0FD45F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367860"/>
            <a:ext cx="9183419" cy="612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87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ранжевый, желтый, закат, небо&#10;&#10;Автоматически созданное описание">
            <a:extLst>
              <a:ext uri="{FF2B5EF4-FFF2-40B4-BE49-F238E27FC236}">
                <a16:creationId xmlns:a16="http://schemas.microsoft.com/office/drawing/2014/main" id="{CEFBCE0E-A569-4E5F-8CA6-127B4FB5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81830C-15D4-4187-9F69-267202630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6" y="202133"/>
            <a:ext cx="7776748" cy="64537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рирода, огонь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D9571B1C-83EA-48C9-8632-B9BA156B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5" y="1593159"/>
            <a:ext cx="5112854" cy="40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2CDA81C6-64FA-4B2B-B01B-B349EF224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фотография, человек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A7BB6653-79B7-4560-A914-46A3738C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66" y="737438"/>
            <a:ext cx="9584788" cy="53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97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954142A6-2687-44E0-966E-D731D147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здание, фотографи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F97F7DAD-ACD2-4A5F-A7F7-D547CD42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6" y="422333"/>
            <a:ext cx="8834511" cy="60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92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орт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CF1464A8-B793-49FE-A7B1-14C615691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6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E5F3C05C-5EEC-45D0-BAD2-FD228D199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здание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A0310A8-A64F-424B-B017-327EF156B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7" y="287196"/>
            <a:ext cx="8107883" cy="6283608"/>
          </a:xfrm>
          <a:prstGeom prst="rect">
            <a:avLst/>
          </a:prstGeom>
        </p:spPr>
      </p:pic>
      <p:pic>
        <p:nvPicPr>
          <p:cNvPr id="6" name="Танцевальная музыка 30-40 х годов — Вальс на Сопках Манжурии (www.mixmuz.ru)">
            <a:hlinkClick r:id="" action="ppaction://media"/>
            <a:extLst>
              <a:ext uri="{FF2B5EF4-FFF2-40B4-BE49-F238E27FC236}">
                <a16:creationId xmlns:a16="http://schemas.microsoft.com/office/drawing/2014/main" id="{B903A6EF-4307-49E3-B929-FEF72F33C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9464" y="325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DBE8090C-FA2E-459A-A003-8C13AD0C7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мужчина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797A1BA-8C08-4665-9E93-AD561585E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6" y="378069"/>
            <a:ext cx="8135815" cy="6101861"/>
          </a:xfrm>
          <a:prstGeom prst="rect">
            <a:avLst/>
          </a:prstGeom>
        </p:spPr>
      </p:pic>
      <p:pic>
        <p:nvPicPr>
          <p:cNvPr id="6" name="Левитан — объявление о начале Великой Отечественной Воины (www.mixmuz.ru)">
            <a:hlinkClick r:id="" action="ppaction://media"/>
            <a:extLst>
              <a:ext uri="{FF2B5EF4-FFF2-40B4-BE49-F238E27FC236}">
                <a16:creationId xmlns:a16="http://schemas.microsoft.com/office/drawing/2014/main" id="{7B7D8578-21E6-4DB2-AFF2-36D182DB6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5058" y="378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141F10E0-DC78-4C17-95CF-2417D8505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746"/>
            <a:ext cx="12192000" cy="7178397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ешний, здание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A842B69-CD9E-437E-9A32-BF657CD4B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26" y="541022"/>
            <a:ext cx="4339187" cy="577595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военная форма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B2E3AF40-B64A-4789-997A-B90830B9C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1283959"/>
            <a:ext cx="6710289" cy="3775886"/>
          </a:xfrm>
          <a:prstGeom prst="rect">
            <a:avLst/>
          </a:prstGeom>
        </p:spPr>
      </p:pic>
      <p:pic>
        <p:nvPicPr>
          <p:cNvPr id="10" name="Ансамбль имени Александрова — Священная Война (www.mixmuz.ru)">
            <a:hlinkClick r:id="" action="ppaction://media"/>
            <a:extLst>
              <a:ext uri="{FF2B5EF4-FFF2-40B4-BE49-F238E27FC236}">
                <a16:creationId xmlns:a16="http://schemas.microsoft.com/office/drawing/2014/main" id="{45158E3F-692D-43FF-911E-B6F53A2B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322" y="47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1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0B19D8B8-F9E4-4833-B7A4-6921E1C7A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люди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43FE8F0-86C4-466A-9062-14F17AF4C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42" y="610855"/>
            <a:ext cx="8659103" cy="563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4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2521354D-7690-4861-A08E-6522AEA2A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ешний, девочк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DC47B65-CA44-4DF6-BCF4-44767245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4" y="361593"/>
            <a:ext cx="4539762" cy="613481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ешний, фотографи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91A393A-6C9E-40C7-8E55-609162CA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7" y="193806"/>
            <a:ext cx="6129668" cy="48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1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5691A7A3-417F-490C-A556-409E80B38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внешний, человек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CFD7F263-8918-425A-97B3-8EAC016B8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11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здание, человек, стол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ABB5679-D569-4320-91D5-094E93B76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r="3" b="4366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761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26D63912-4213-4A10-9FD3-7102BC437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фотография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5DFB425-BD28-47A3-831D-59D2028C5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1" y="1118159"/>
            <a:ext cx="9446831" cy="46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8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земля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30E7634-A860-4F14-B2E0-E2B5441DE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-3" b="1518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823CAAB6-C4C0-4704-ACA5-7F8B5C7C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8" r="1" b="800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09C2194F-9C3F-48B4-BF62-66D6577D1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7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Широкоэкранный</PresentationFormat>
  <Paragraphs>0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2019-05-02T11:45:25Z</dcterms:created>
  <dcterms:modified xsi:type="dcterms:W3CDTF">2019-05-02T12:27:03Z</dcterms:modified>
</cp:coreProperties>
</file>