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2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97238"/>
      </p:ext>
    </p:extLst>
  </p:cSld>
  <p:clrMapOvr>
    <a:masterClrMapping/>
  </p:clrMapOvr>
  <p:transition spd="slow"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273096"/>
      </p:ext>
    </p:extLst>
  </p:cSld>
  <p:clrMapOvr>
    <a:masterClrMapping/>
  </p:clrMapOvr>
  <p:transition spd="slow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32436"/>
      </p:ext>
    </p:extLst>
  </p:cSld>
  <p:clrMapOvr>
    <a:masterClrMapping/>
  </p:clrMapOvr>
  <p:transition spd="slow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84876"/>
      </p:ext>
    </p:extLst>
  </p:cSld>
  <p:clrMapOvr>
    <a:masterClrMapping/>
  </p:clrMapOvr>
  <p:transition spd="slow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07730"/>
      </p:ext>
    </p:extLst>
  </p:cSld>
  <p:clrMapOvr>
    <a:masterClrMapping/>
  </p:clrMapOvr>
  <p:transition spd="slow"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28387"/>
      </p:ext>
    </p:extLst>
  </p:cSld>
  <p:clrMapOvr>
    <a:masterClrMapping/>
  </p:clrMapOvr>
  <p:transition spd="slow"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005766"/>
      </p:ext>
    </p:extLst>
  </p:cSld>
  <p:clrMapOvr>
    <a:masterClrMapping/>
  </p:clrMapOvr>
  <p:transition spd="slow"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66596"/>
      </p:ext>
    </p:extLst>
  </p:cSld>
  <p:clrMapOvr>
    <a:masterClrMapping/>
  </p:clrMapOvr>
  <p:transition spd="slow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99575"/>
      </p:ext>
    </p:extLst>
  </p:cSld>
  <p:clrMapOvr>
    <a:masterClrMapping/>
  </p:clrMapOvr>
  <p:transition spd="slow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75960"/>
      </p:ext>
    </p:extLst>
  </p:cSld>
  <p:clrMapOvr>
    <a:masterClrMapping/>
  </p:clrMapOvr>
  <p:transition spd="slow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39843"/>
      </p:ext>
    </p:extLst>
  </p:cSld>
  <p:clrMapOvr>
    <a:masterClrMapping/>
  </p:clrMapOvr>
  <p:transition spd="slow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8A89-6F4F-43FC-B081-4FE2BA00FA5B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93EE-DDCE-482A-9B62-FC03C33BC5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9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2.png"/><Relationship Id="rId4" Type="http://schemas.openxmlformats.org/officeDocument/2006/relationships/image" Target="../media/image3.jp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4.jpeg"/><Relationship Id="rId11" Type="http://schemas.openxmlformats.org/officeDocument/2006/relationships/image" Target="../media/image2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3.jp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-252536" y="1368644"/>
            <a:ext cx="10585176" cy="3293209"/>
          </a:xfrm>
          <a:prstGeom prst="homePlate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Центр изобразительной деятельности </a:t>
            </a:r>
          </a:p>
          <a:p>
            <a:pPr algn="ctr"/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л</a:t>
            </a:r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огопедическая группа 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5-7 лет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524" y="260648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11 С. ОЗЕРО МУНИЦИПАЛЬНОГО РАЙОНА ДУВАНСКИЙ РАЙОН РЕСПУБЛИКИ БАШКОРТОСТАН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3924" y="5317177"/>
            <a:ext cx="4140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Script" pitchFamily="34" charset="0"/>
              </a:rPr>
              <a:t>Артемова Наталья Витальевна</a:t>
            </a:r>
          </a:p>
          <a:p>
            <a:r>
              <a:rPr lang="ru-RU" sz="2000" b="1" dirty="0" smtClean="0">
                <a:latin typeface="Segoe Script" pitchFamily="34" charset="0"/>
              </a:rPr>
              <a:t>Воспитатель МБДОУ детский сад №11 </a:t>
            </a:r>
            <a:r>
              <a:rPr lang="ru-RU" sz="2000" b="1" dirty="0" err="1" smtClean="0">
                <a:latin typeface="Segoe Script" pitchFamily="34" charset="0"/>
              </a:rPr>
              <a:t>с.Озеро</a:t>
            </a:r>
            <a:endParaRPr lang="ru-RU" sz="2000" b="1" dirty="0">
              <a:latin typeface="Segoe Script" pitchFamily="34" charset="0"/>
            </a:endParaRPr>
          </a:p>
        </p:txBody>
      </p:sp>
      <p:pic>
        <p:nvPicPr>
          <p:cNvPr id="59" name="Звук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38159"/>
      </p:ext>
    </p:extLst>
  </p:cSld>
  <p:clrMapOvr>
    <a:masterClrMapping/>
  </p:clrMapOvr>
  <p:transition spd="slow" advClick="0" advTm="659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80937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Д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идактические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игры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на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закрепление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основных цветов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2915816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06" y="1535044"/>
            <a:ext cx="2897468" cy="217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18073" y="4076472"/>
            <a:ext cx="192367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73722" y="3727870"/>
            <a:ext cx="2193708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s://fsd.multiurok.ru/html/2019/12/02/s_5de52e56142b5/1275827_1.jpe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36617"/>
            <a:ext cx="3373658" cy="210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Звук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4285"/>
      </p:ext>
    </p:extLst>
  </p:cSld>
  <p:clrMapOvr>
    <a:masterClrMapping/>
  </p:clrMapOvr>
  <p:transition spd="slow" advClick="0" advTm="46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48680"/>
            <a:ext cx="6264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Дидактические игры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по декоративно-прикладному искусству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0215">
            <a:off x="4275599" y="1731369"/>
            <a:ext cx="3142984" cy="1758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4" y="1999551"/>
            <a:ext cx="2695327" cy="202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5145">
            <a:off x="5887115" y="3563813"/>
            <a:ext cx="2145897" cy="3256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9230">
            <a:off x="1915134" y="3840835"/>
            <a:ext cx="2113691" cy="303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39133"/>
      </p:ext>
    </p:extLst>
  </p:cSld>
  <p:clrMapOvr>
    <a:masterClrMapping/>
  </p:clrMapOvr>
  <p:transition spd="slow" advClick="0" advTm="252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764704"/>
            <a:ext cx="79208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Дидактические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игры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на 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развитие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композиционных навыков и жанров живописи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42272"/>
            <a:ext cx="3222817" cy="241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65" y="1844824"/>
            <a:ext cx="3155843" cy="2366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9828" y="3819364"/>
            <a:ext cx="2049487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avatars.mds.yandex.net/get-zen_doc/233051/pub_5cfffe77f193e300ab59282e_5cffff2a19dcb600ac50b310/scale_120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83" y="4509119"/>
            <a:ext cx="2242220" cy="22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704"/>
      </p:ext>
    </p:extLst>
  </p:cSld>
  <p:clrMapOvr>
    <a:masterClrMapping/>
  </p:clrMapOvr>
  <p:transition spd="slow" advClick="0" advTm="351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0198" y="1198696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Лэпбук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 по художественно – эстетическому развитию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0764"/>
            <a:ext cx="8298668" cy="333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4522"/>
      </p:ext>
    </p:extLst>
  </p:cSld>
  <p:clrMapOvr>
    <a:masterClrMapping/>
  </p:clrMapOvr>
  <p:transition spd="slow" advClick="0" advTm="1049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3230342" cy="4307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 b="33559"/>
          <a:stretch/>
        </p:blipFill>
        <p:spPr bwMode="auto">
          <a:xfrm>
            <a:off x="4572000" y="4187754"/>
            <a:ext cx="3997980" cy="218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96552" y="62068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  <a:cs typeface="Arial" pitchFamily="34" charset="0"/>
              </a:rPr>
              <a:t>Оформление  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Segoe Script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  <a:cs typeface="Arial" pitchFamily="34" charset="0"/>
              </a:rPr>
              <a:t>творческих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  <a:cs typeface="Arial" pitchFamily="34" charset="0"/>
              </a:rPr>
              <a:t>работ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074" name="Picture 2" descr="https://oir.mobi/uploads/posts/2019-12/1576674962_10-3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008677" cy="26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24391"/>
      </p:ext>
    </p:extLst>
  </p:cSld>
  <p:clrMapOvr>
    <a:masterClrMapping/>
  </p:clrMapOvr>
  <p:transition spd="slow" advClick="0" advTm="466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" y="-17140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659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02078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52936"/>
            <a:ext cx="48600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49069"/>
            <a:ext cx="1621853" cy="2961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9169"/>
      </p:ext>
    </p:extLst>
  </p:cSld>
  <p:clrMapOvr>
    <a:masterClrMapping/>
  </p:clrMapOvr>
  <p:transition spd="slow" advClick="0" advTm="1701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29401" y="2274838"/>
            <a:ext cx="940280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Segoe Script" pitchFamily="34" charset="0"/>
              </a:rPr>
              <a:t>С</a:t>
            </a:r>
            <a:r>
              <a:rPr lang="ru-RU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Segoe Script" pitchFamily="34" charset="0"/>
              </a:rPr>
              <a:t>пасибо за внимание!</a:t>
            </a:r>
            <a:endParaRPr lang="ru-RU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Segoe Script" pitchFamily="34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8478"/>
      </p:ext>
    </p:extLst>
  </p:cSld>
  <p:clrMapOvr>
    <a:masterClrMapping/>
  </p:clrMapOvr>
  <p:transition spd="slow" advClick="0" advTm="25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540" y="1700808"/>
            <a:ext cx="82809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Segoe Print" pitchFamily="2" charset="0"/>
                <a:cs typeface="Utsaah" pitchFamily="34" charset="0"/>
              </a:rPr>
              <a:t>Цель Центра изобразительной деятельности </a:t>
            </a:r>
            <a:r>
              <a:rPr lang="ru-RU" sz="2400" dirty="0" smtClean="0">
                <a:solidFill>
                  <a:srgbClr val="0070C0"/>
                </a:solidFill>
                <a:latin typeface="Segoe Print" pitchFamily="2" charset="0"/>
                <a:cs typeface="Utsaah" pitchFamily="34" charset="0"/>
              </a:rPr>
              <a:t>- формирование </a:t>
            </a:r>
            <a:r>
              <a:rPr lang="ru-RU" sz="2400" dirty="0">
                <a:solidFill>
                  <a:srgbClr val="0070C0"/>
                </a:solidFill>
                <a:latin typeface="Segoe Print" pitchFamily="2" charset="0"/>
                <a:cs typeface="Utsaah" pitchFamily="34" charset="0"/>
              </a:rPr>
              <a:t>творческого потенциала детей, развитие интереса к изобразительной деятельности, формирование эстетического восприятия, воображения, художественно-творческих способностей, самостоятельности, активности.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45024"/>
            <a:ext cx="6120680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065">
            <a:off x="396015" y="-314937"/>
            <a:ext cx="2376264" cy="2376264"/>
          </a:xfrm>
          <a:prstGeom prst="rect">
            <a:avLst/>
          </a:prstGeom>
        </p:spPr>
      </p:pic>
      <p:pic>
        <p:nvPicPr>
          <p:cNvPr id="50" name="Звук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2270"/>
      </p:ext>
    </p:extLst>
  </p:cSld>
  <p:clrMapOvr>
    <a:masterClrMapping/>
  </p:clrMapOvr>
  <p:transition spd="slow" advClick="0" advTm="6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88" y="620688"/>
            <a:ext cx="72008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8" name="Звук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77349"/>
      </p:ext>
    </p:extLst>
  </p:cSld>
  <p:clrMapOvr>
    <a:masterClrMapping/>
  </p:clrMapOvr>
  <p:transition spd="slow" advClick="0" advTm="1541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35"/>
            <a:ext cx="915298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9157" y="76470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Изобразительные материалы и оборудование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0" y="2060848"/>
            <a:ext cx="6485466" cy="4293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57" y="2852934"/>
            <a:ext cx="1997979" cy="1997979"/>
          </a:xfrm>
          <a:prstGeom prst="rect">
            <a:avLst/>
          </a:prstGeom>
        </p:spPr>
      </p:pic>
      <p:pic>
        <p:nvPicPr>
          <p:cNvPr id="35" name="Звук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0295"/>
      </p:ext>
    </p:extLst>
  </p:cSld>
  <p:clrMapOvr>
    <a:masterClrMapping/>
  </p:clrMapOvr>
  <p:transition spd="slow" advClick="0" advTm="383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764704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Материалы для нетрадиционного рисования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9" y="1916832"/>
            <a:ext cx="4608512" cy="2829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84" y="4886137"/>
            <a:ext cx="3652329" cy="168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26184"/>
          <a:stretch/>
        </p:blipFill>
        <p:spPr bwMode="auto">
          <a:xfrm>
            <a:off x="5292080" y="2480289"/>
            <a:ext cx="2873470" cy="1871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Звук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17"/>
      </p:ext>
    </p:extLst>
  </p:cSld>
  <p:clrMapOvr>
    <a:masterClrMapping/>
  </p:clrMapOvr>
  <p:transition spd="slow" advClick="0" advTm="345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61960"/>
            <a:ext cx="4824536" cy="5734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278938" y="2636912"/>
            <a:ext cx="3865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Прозрачный мольберт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92" y="3960351"/>
            <a:ext cx="3830195" cy="2736923"/>
          </a:xfrm>
          <a:prstGeom prst="rect">
            <a:avLst/>
          </a:prstGeom>
        </p:spPr>
      </p:pic>
      <p:pic>
        <p:nvPicPr>
          <p:cNvPr id="24" name="Звук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2954"/>
      </p:ext>
    </p:extLst>
  </p:cSld>
  <p:clrMapOvr>
    <a:masterClrMapping/>
  </p:clrMapOvr>
  <p:transition spd="slow" advClick="0" advTm="199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56" y="-2131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764704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Материалы для лепки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7" y="1835529"/>
            <a:ext cx="3673299" cy="210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492896"/>
            <a:ext cx="3003412" cy="3283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10" y="3408250"/>
            <a:ext cx="2253266" cy="3004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thumbs.dreamstime.com/b/%D0%BA%D1%80%D0%B0%D1%81%D0%B8%D0%B2%D1%8B%D0%B9-%D0%BF%D0%BB%D0%B0%D1%81%D1%82%D0%B8%D0%BB%D0%B8%D0%BD-%D1%80%D0%B0%D0%B4%D1%83%D0%B3%D0%B8-%D0%B8-%D1%81%D0%BE%D0%BB%D0%BD%D1%86%D0%B0-106336039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1796">
            <a:off x="3526774" y="77735"/>
            <a:ext cx="3268210" cy="24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Звук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73"/>
      </p:ext>
    </p:extLst>
  </p:cSld>
  <p:clrMapOvr>
    <a:masterClrMapping/>
  </p:clrMapOvr>
  <p:transition spd="slow" advClick="0" advTm="202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92696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Материалы для аппликации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5601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013176"/>
            <a:ext cx="3779912" cy="161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images.ru.prom.st/403278373_w200_h200_podstavka-pod-goryache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9E5DA"/>
              </a:clrFrom>
              <a:clrTo>
                <a:srgbClr val="E9E5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835"/>
            <a:ext cx="2214967" cy="166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65" y="2060848"/>
            <a:ext cx="2344037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Звук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0308"/>
      </p:ext>
    </p:extLst>
  </p:cSld>
  <p:clrMapOvr>
    <a:masterClrMapping/>
  </p:clrMapOvr>
  <p:transition spd="slow" advClick="0" advTm="187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84584" y="476672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34" charset="0"/>
              </a:rPr>
              <a:t>Наглядные (демонстрационные) материалы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5293" y="-3295"/>
            <a:ext cx="1897195" cy="252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7916" y="1786602"/>
            <a:ext cx="1706091" cy="2274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62" y="4364617"/>
            <a:ext cx="2345357" cy="215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3655" y="3786855"/>
            <a:ext cx="2517808" cy="292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50110"/>
            <a:ext cx="1659774" cy="172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9525" y="2139547"/>
            <a:ext cx="1688044" cy="225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Звук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1754"/>
      </p:ext>
    </p:extLst>
  </p:cSld>
  <p:clrMapOvr>
    <a:masterClrMapping/>
  </p:clrMapOvr>
  <p:transition spd="slow" advClick="0" advTm="175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118</Words>
  <Application>Microsoft Office PowerPoint</Application>
  <PresentationFormat>Экран (4:3)</PresentationFormat>
  <Paragraphs>22</Paragraphs>
  <Slides>16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29</cp:revision>
  <dcterms:created xsi:type="dcterms:W3CDTF">2020-11-26T15:39:45Z</dcterms:created>
  <dcterms:modified xsi:type="dcterms:W3CDTF">2020-11-27T11:24:31Z</dcterms:modified>
</cp:coreProperties>
</file>