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3" r:id="rId9"/>
    <p:sldId id="264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45004-9F31-4D8A-B579-03BC507BCDF7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1C6226-DEED-4DED-A5DA-EF4308B13A61}">
      <dgm:prSet phldrT="[Текст]" custT="1"/>
      <dgm:spPr/>
      <dgm:t>
        <a:bodyPr/>
        <a:lstStyle/>
        <a:p>
          <a:pPr algn="l"/>
          <a:r>
            <a: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rPr>
            <a:t>Мелодичен</a:t>
          </a:r>
          <a:endParaRPr lang="ru-RU" sz="3600" dirty="0">
            <a:solidFill>
              <a:schemeClr val="tx1">
                <a:lumMod val="95000"/>
                <a:lumOff val="5000"/>
              </a:schemeClr>
            </a:solidFill>
            <a:latin typeface="Monotype Corsiva" pitchFamily="66" charset="0"/>
          </a:endParaRPr>
        </a:p>
      </dgm:t>
    </dgm:pt>
    <dgm:pt modelId="{D3E3CEB1-6E26-406E-9682-EF14A650C5FE}" type="parTrans" cxnId="{E4EFBDF7-2FE3-4C87-A2CB-9564E87C35BF}">
      <dgm:prSet/>
      <dgm:spPr/>
      <dgm:t>
        <a:bodyPr/>
        <a:lstStyle/>
        <a:p>
          <a:endParaRPr lang="ru-RU"/>
        </a:p>
      </dgm:t>
    </dgm:pt>
    <dgm:pt modelId="{01F2C1F1-E01B-4ADD-9934-B4D501564A1E}" type="sibTrans" cxnId="{E4EFBDF7-2FE3-4C87-A2CB-9564E87C35BF}">
      <dgm:prSet/>
      <dgm:spPr/>
      <dgm:t>
        <a:bodyPr/>
        <a:lstStyle/>
        <a:p>
          <a:endParaRPr lang="ru-RU"/>
        </a:p>
      </dgm:t>
    </dgm:pt>
    <dgm:pt modelId="{03FC4A47-F905-42D7-94A2-5A816887A723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rPr>
            <a:t>Повелителен</a:t>
          </a:r>
          <a:endParaRPr lang="ru-RU" sz="3600" dirty="0">
            <a:solidFill>
              <a:schemeClr val="tx1">
                <a:lumMod val="95000"/>
                <a:lumOff val="5000"/>
              </a:schemeClr>
            </a:solidFill>
            <a:latin typeface="Monotype Corsiva" pitchFamily="66" charset="0"/>
          </a:endParaRPr>
        </a:p>
      </dgm:t>
    </dgm:pt>
    <dgm:pt modelId="{18CCC518-A2F9-4D34-B44C-99D3A2FECB74}" type="parTrans" cxnId="{AA41BE09-7AE5-4251-A258-6178CA41BC13}">
      <dgm:prSet/>
      <dgm:spPr/>
      <dgm:t>
        <a:bodyPr/>
        <a:lstStyle/>
        <a:p>
          <a:endParaRPr lang="ru-RU"/>
        </a:p>
      </dgm:t>
    </dgm:pt>
    <dgm:pt modelId="{904D029A-8CF5-4E57-990D-BB5C906F44BC}" type="sibTrans" cxnId="{AA41BE09-7AE5-4251-A258-6178CA41BC13}">
      <dgm:prSet/>
      <dgm:spPr/>
      <dgm:t>
        <a:bodyPr/>
        <a:lstStyle/>
        <a:p>
          <a:endParaRPr lang="ru-RU"/>
        </a:p>
      </dgm:t>
    </dgm:pt>
    <dgm:pt modelId="{24371851-710D-4327-A452-72879F9C8C5E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rPr>
            <a:t>Точен</a:t>
          </a:r>
          <a:endParaRPr lang="ru-RU" sz="3600" dirty="0">
            <a:solidFill>
              <a:schemeClr val="tx1">
                <a:lumMod val="95000"/>
                <a:lumOff val="5000"/>
              </a:schemeClr>
            </a:solidFill>
            <a:latin typeface="Monotype Corsiva" pitchFamily="66" charset="0"/>
          </a:endParaRPr>
        </a:p>
      </dgm:t>
    </dgm:pt>
    <dgm:pt modelId="{21EE1028-2844-4AA6-9126-B5A760BEF748}" type="parTrans" cxnId="{0FB6DB85-D5E1-41A5-87D8-8CE43E4AD7AC}">
      <dgm:prSet/>
      <dgm:spPr/>
      <dgm:t>
        <a:bodyPr/>
        <a:lstStyle/>
        <a:p>
          <a:endParaRPr lang="ru-RU"/>
        </a:p>
      </dgm:t>
    </dgm:pt>
    <dgm:pt modelId="{E1B2FE0C-B63F-4F11-89E8-3DF56329C170}" type="sibTrans" cxnId="{0FB6DB85-D5E1-41A5-87D8-8CE43E4AD7AC}">
      <dgm:prSet/>
      <dgm:spPr/>
      <dgm:t>
        <a:bodyPr/>
        <a:lstStyle/>
        <a:p>
          <a:endParaRPr lang="ru-RU"/>
        </a:p>
      </dgm:t>
    </dgm:pt>
    <dgm:pt modelId="{B670217A-1435-468F-BAC2-C00C64B150C1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rPr>
            <a:t>Обладает палитрой красок</a:t>
          </a:r>
          <a:endParaRPr lang="ru-RU" sz="3600" dirty="0">
            <a:solidFill>
              <a:schemeClr val="tx1">
                <a:lumMod val="95000"/>
                <a:lumOff val="5000"/>
              </a:schemeClr>
            </a:solidFill>
            <a:latin typeface="Monotype Corsiva" pitchFamily="66" charset="0"/>
          </a:endParaRPr>
        </a:p>
      </dgm:t>
    </dgm:pt>
    <dgm:pt modelId="{36EE5245-077B-459B-8578-5C0920C09F65}" type="parTrans" cxnId="{7C27708D-A118-499D-B240-211C124B45D2}">
      <dgm:prSet/>
      <dgm:spPr/>
      <dgm:t>
        <a:bodyPr/>
        <a:lstStyle/>
        <a:p>
          <a:endParaRPr lang="ru-RU"/>
        </a:p>
      </dgm:t>
    </dgm:pt>
    <dgm:pt modelId="{047C1FD4-82A7-4D6C-B6E2-0A1A5BDEF429}" type="sibTrans" cxnId="{7C27708D-A118-499D-B240-211C124B45D2}">
      <dgm:prSet/>
      <dgm:spPr/>
      <dgm:t>
        <a:bodyPr/>
        <a:lstStyle/>
        <a:p>
          <a:endParaRPr lang="ru-RU"/>
        </a:p>
      </dgm:t>
    </dgm:pt>
    <dgm:pt modelId="{54596F5B-A8FB-4390-A57B-EBF7E1AD8F6E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rPr>
            <a:t>Многогранен</a:t>
          </a:r>
          <a:endParaRPr lang="ru-RU" sz="3600" dirty="0">
            <a:solidFill>
              <a:schemeClr val="tx1">
                <a:lumMod val="95000"/>
                <a:lumOff val="5000"/>
              </a:schemeClr>
            </a:solidFill>
            <a:latin typeface="Monotype Corsiva" pitchFamily="66" charset="0"/>
          </a:endParaRPr>
        </a:p>
      </dgm:t>
    </dgm:pt>
    <dgm:pt modelId="{F863CF27-150D-4E17-94EC-222F627C5F15}" type="parTrans" cxnId="{FD303D22-70B0-49B9-BAE1-2301022EC046}">
      <dgm:prSet/>
      <dgm:spPr/>
      <dgm:t>
        <a:bodyPr/>
        <a:lstStyle/>
        <a:p>
          <a:endParaRPr lang="ru-RU"/>
        </a:p>
      </dgm:t>
    </dgm:pt>
    <dgm:pt modelId="{9390A411-A2BA-4E91-8B8A-F3BC54DBBBAA}" type="sibTrans" cxnId="{FD303D22-70B0-49B9-BAE1-2301022EC046}">
      <dgm:prSet/>
      <dgm:spPr/>
      <dgm:t>
        <a:bodyPr/>
        <a:lstStyle/>
        <a:p>
          <a:endParaRPr lang="ru-RU"/>
        </a:p>
      </dgm:t>
    </dgm:pt>
    <dgm:pt modelId="{9C646843-C479-4495-B3E3-8535C2C6068A}" type="pres">
      <dgm:prSet presAssocID="{AC645004-9F31-4D8A-B579-03BC507BCD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41273D-BD8F-44E6-A99E-ED682A416F23}" type="pres">
      <dgm:prSet presAssocID="{0B1C6226-DEED-4DED-A5DA-EF4308B13A61}" presName="parentLin" presStyleCnt="0"/>
      <dgm:spPr/>
    </dgm:pt>
    <dgm:pt modelId="{AFB52236-E82F-4EE9-AD56-08A22C6F0667}" type="pres">
      <dgm:prSet presAssocID="{0B1C6226-DEED-4DED-A5DA-EF4308B13A6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21A11-ABC3-4A69-A9A2-A7A642E19C72}" type="pres">
      <dgm:prSet presAssocID="{0B1C6226-DEED-4DED-A5DA-EF4308B13A6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F86F9-1AF6-4146-BBF0-8694D25BA982}" type="pres">
      <dgm:prSet presAssocID="{0B1C6226-DEED-4DED-A5DA-EF4308B13A61}" presName="negativeSpace" presStyleCnt="0"/>
      <dgm:spPr/>
    </dgm:pt>
    <dgm:pt modelId="{51DCD3CF-F634-4940-9E87-D2C77AA62504}" type="pres">
      <dgm:prSet presAssocID="{0B1C6226-DEED-4DED-A5DA-EF4308B13A61}" presName="childText" presStyleLbl="conFgAcc1" presStyleIdx="0" presStyleCnt="5">
        <dgm:presLayoutVars>
          <dgm:bulletEnabled val="1"/>
        </dgm:presLayoutVars>
      </dgm:prSet>
      <dgm:spPr/>
    </dgm:pt>
    <dgm:pt modelId="{13C746E8-DC73-4C37-8031-EC28D0430F20}" type="pres">
      <dgm:prSet presAssocID="{01F2C1F1-E01B-4ADD-9934-B4D501564A1E}" presName="spaceBetweenRectangles" presStyleCnt="0"/>
      <dgm:spPr/>
    </dgm:pt>
    <dgm:pt modelId="{06E3B10B-F24C-4C95-9802-DF53C90AAE85}" type="pres">
      <dgm:prSet presAssocID="{03FC4A47-F905-42D7-94A2-5A816887A723}" presName="parentLin" presStyleCnt="0"/>
      <dgm:spPr/>
    </dgm:pt>
    <dgm:pt modelId="{CB9590C0-7608-4270-81E0-0525052A3AB7}" type="pres">
      <dgm:prSet presAssocID="{03FC4A47-F905-42D7-94A2-5A816887A72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8D2F884-B7B1-46A0-AB35-28504CC8FCA1}" type="pres">
      <dgm:prSet presAssocID="{03FC4A47-F905-42D7-94A2-5A816887A72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CD3D6-6880-4359-AB73-7D651DBA0EEC}" type="pres">
      <dgm:prSet presAssocID="{03FC4A47-F905-42D7-94A2-5A816887A723}" presName="negativeSpace" presStyleCnt="0"/>
      <dgm:spPr/>
    </dgm:pt>
    <dgm:pt modelId="{7880FCF6-537B-4A59-8FC6-31FB4D41717A}" type="pres">
      <dgm:prSet presAssocID="{03FC4A47-F905-42D7-94A2-5A816887A723}" presName="childText" presStyleLbl="conFgAcc1" presStyleIdx="1" presStyleCnt="5">
        <dgm:presLayoutVars>
          <dgm:bulletEnabled val="1"/>
        </dgm:presLayoutVars>
      </dgm:prSet>
      <dgm:spPr/>
    </dgm:pt>
    <dgm:pt modelId="{F4A449BF-A69A-44EA-A21C-40D6DB643301}" type="pres">
      <dgm:prSet presAssocID="{904D029A-8CF5-4E57-990D-BB5C906F44BC}" presName="spaceBetweenRectangles" presStyleCnt="0"/>
      <dgm:spPr/>
    </dgm:pt>
    <dgm:pt modelId="{C6BEF1C3-E8F0-4A4F-ADF7-294524AED0E7}" type="pres">
      <dgm:prSet presAssocID="{24371851-710D-4327-A452-72879F9C8C5E}" presName="parentLin" presStyleCnt="0"/>
      <dgm:spPr/>
    </dgm:pt>
    <dgm:pt modelId="{B3D67F45-52ED-45EA-82E5-1C661F8F2B29}" type="pres">
      <dgm:prSet presAssocID="{24371851-710D-4327-A452-72879F9C8C5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3E33B85-61CD-456B-92A8-F26A858DEF9E}" type="pres">
      <dgm:prSet presAssocID="{24371851-710D-4327-A452-72879F9C8C5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C5846-11FD-4397-9D56-DF50BF020599}" type="pres">
      <dgm:prSet presAssocID="{24371851-710D-4327-A452-72879F9C8C5E}" presName="negativeSpace" presStyleCnt="0"/>
      <dgm:spPr/>
    </dgm:pt>
    <dgm:pt modelId="{C080B54E-3958-44AB-8E18-703E1DA1B45B}" type="pres">
      <dgm:prSet presAssocID="{24371851-710D-4327-A452-72879F9C8C5E}" presName="childText" presStyleLbl="conFgAcc1" presStyleIdx="2" presStyleCnt="5">
        <dgm:presLayoutVars>
          <dgm:bulletEnabled val="1"/>
        </dgm:presLayoutVars>
      </dgm:prSet>
      <dgm:spPr/>
    </dgm:pt>
    <dgm:pt modelId="{209B734C-1981-4FEE-B92B-10D5EC705DA3}" type="pres">
      <dgm:prSet presAssocID="{E1B2FE0C-B63F-4F11-89E8-3DF56329C170}" presName="spaceBetweenRectangles" presStyleCnt="0"/>
      <dgm:spPr/>
    </dgm:pt>
    <dgm:pt modelId="{A19FC320-27C5-4D29-8C4F-CAE3083BF3D6}" type="pres">
      <dgm:prSet presAssocID="{B670217A-1435-468F-BAC2-C00C64B150C1}" presName="parentLin" presStyleCnt="0"/>
      <dgm:spPr/>
    </dgm:pt>
    <dgm:pt modelId="{654D9633-CF6F-44C7-9D3E-1228E1107C31}" type="pres">
      <dgm:prSet presAssocID="{B670217A-1435-468F-BAC2-C00C64B150C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AF25E60-7A1C-4387-91A0-E36408689471}" type="pres">
      <dgm:prSet presAssocID="{B670217A-1435-468F-BAC2-C00C64B150C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14721-B384-40D2-B197-E653C831FCE5}" type="pres">
      <dgm:prSet presAssocID="{B670217A-1435-468F-BAC2-C00C64B150C1}" presName="negativeSpace" presStyleCnt="0"/>
      <dgm:spPr/>
    </dgm:pt>
    <dgm:pt modelId="{CC3CC7FA-D17E-4867-8887-503135FB4F60}" type="pres">
      <dgm:prSet presAssocID="{B670217A-1435-468F-BAC2-C00C64B150C1}" presName="childText" presStyleLbl="conFgAcc1" presStyleIdx="3" presStyleCnt="5">
        <dgm:presLayoutVars>
          <dgm:bulletEnabled val="1"/>
        </dgm:presLayoutVars>
      </dgm:prSet>
      <dgm:spPr/>
    </dgm:pt>
    <dgm:pt modelId="{4F8785B7-EF9B-4EFB-B3AF-92F3858643AD}" type="pres">
      <dgm:prSet presAssocID="{047C1FD4-82A7-4D6C-B6E2-0A1A5BDEF429}" presName="spaceBetweenRectangles" presStyleCnt="0"/>
      <dgm:spPr/>
    </dgm:pt>
    <dgm:pt modelId="{2BAFDA1B-35CB-4B22-AF8B-74A1456FE06A}" type="pres">
      <dgm:prSet presAssocID="{54596F5B-A8FB-4390-A57B-EBF7E1AD8F6E}" presName="parentLin" presStyleCnt="0"/>
      <dgm:spPr/>
    </dgm:pt>
    <dgm:pt modelId="{8FD70B80-555D-4067-BC4F-334A38F74A96}" type="pres">
      <dgm:prSet presAssocID="{54596F5B-A8FB-4390-A57B-EBF7E1AD8F6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C7A455F-BB56-4A05-9FB0-29D6B8C3CF61}" type="pres">
      <dgm:prSet presAssocID="{54596F5B-A8FB-4390-A57B-EBF7E1AD8F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33C1C-1021-4C08-81DD-567CDEB01EB3}" type="pres">
      <dgm:prSet presAssocID="{54596F5B-A8FB-4390-A57B-EBF7E1AD8F6E}" presName="negativeSpace" presStyleCnt="0"/>
      <dgm:spPr/>
    </dgm:pt>
    <dgm:pt modelId="{61F15B67-1A14-4F55-A91B-A9BCA030BDB5}" type="pres">
      <dgm:prSet presAssocID="{54596F5B-A8FB-4390-A57B-EBF7E1AD8F6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D650052-0891-453F-812C-DD162A3E0B2A}" type="presOf" srcId="{AC645004-9F31-4D8A-B579-03BC507BCDF7}" destId="{9C646843-C479-4495-B3E3-8535C2C6068A}" srcOrd="0" destOrd="0" presId="urn:microsoft.com/office/officeart/2005/8/layout/list1"/>
    <dgm:cxn modelId="{FA469449-ADF7-4AD0-B529-2EACE4B213C2}" type="presOf" srcId="{54596F5B-A8FB-4390-A57B-EBF7E1AD8F6E}" destId="{8FD70B80-555D-4067-BC4F-334A38F74A96}" srcOrd="0" destOrd="0" presId="urn:microsoft.com/office/officeart/2005/8/layout/list1"/>
    <dgm:cxn modelId="{16988B02-DCA2-4F95-9791-C2C8B4653588}" type="presOf" srcId="{03FC4A47-F905-42D7-94A2-5A816887A723}" destId="{58D2F884-B7B1-46A0-AB35-28504CC8FCA1}" srcOrd="1" destOrd="0" presId="urn:microsoft.com/office/officeart/2005/8/layout/list1"/>
    <dgm:cxn modelId="{4BFAD71E-5A2E-4586-BFD2-51E56685895F}" type="presOf" srcId="{24371851-710D-4327-A452-72879F9C8C5E}" destId="{B3E33B85-61CD-456B-92A8-F26A858DEF9E}" srcOrd="1" destOrd="0" presId="urn:microsoft.com/office/officeart/2005/8/layout/list1"/>
    <dgm:cxn modelId="{E4EFBDF7-2FE3-4C87-A2CB-9564E87C35BF}" srcId="{AC645004-9F31-4D8A-B579-03BC507BCDF7}" destId="{0B1C6226-DEED-4DED-A5DA-EF4308B13A61}" srcOrd="0" destOrd="0" parTransId="{D3E3CEB1-6E26-406E-9682-EF14A650C5FE}" sibTransId="{01F2C1F1-E01B-4ADD-9934-B4D501564A1E}"/>
    <dgm:cxn modelId="{A87501B1-CF24-4CDD-8071-868853778BE7}" type="presOf" srcId="{54596F5B-A8FB-4390-A57B-EBF7E1AD8F6E}" destId="{8C7A455F-BB56-4A05-9FB0-29D6B8C3CF61}" srcOrd="1" destOrd="0" presId="urn:microsoft.com/office/officeart/2005/8/layout/list1"/>
    <dgm:cxn modelId="{0264B473-77C6-459E-B40E-DDB94D419FF5}" type="presOf" srcId="{B670217A-1435-468F-BAC2-C00C64B150C1}" destId="{654D9633-CF6F-44C7-9D3E-1228E1107C31}" srcOrd="0" destOrd="0" presId="urn:microsoft.com/office/officeart/2005/8/layout/list1"/>
    <dgm:cxn modelId="{0FB6DB85-D5E1-41A5-87D8-8CE43E4AD7AC}" srcId="{AC645004-9F31-4D8A-B579-03BC507BCDF7}" destId="{24371851-710D-4327-A452-72879F9C8C5E}" srcOrd="2" destOrd="0" parTransId="{21EE1028-2844-4AA6-9126-B5A760BEF748}" sibTransId="{E1B2FE0C-B63F-4F11-89E8-3DF56329C170}"/>
    <dgm:cxn modelId="{24CF3A9A-F1CA-4F51-86C6-CD19FE9DEB66}" type="presOf" srcId="{24371851-710D-4327-A452-72879F9C8C5E}" destId="{B3D67F45-52ED-45EA-82E5-1C661F8F2B29}" srcOrd="0" destOrd="0" presId="urn:microsoft.com/office/officeart/2005/8/layout/list1"/>
    <dgm:cxn modelId="{C8C6B48F-2C8D-4ECA-BC8C-CB1D983FB657}" type="presOf" srcId="{03FC4A47-F905-42D7-94A2-5A816887A723}" destId="{CB9590C0-7608-4270-81E0-0525052A3AB7}" srcOrd="0" destOrd="0" presId="urn:microsoft.com/office/officeart/2005/8/layout/list1"/>
    <dgm:cxn modelId="{CABE0004-C061-4F9B-946A-AAC3C9D11EBE}" type="presOf" srcId="{B670217A-1435-468F-BAC2-C00C64B150C1}" destId="{CAF25E60-7A1C-4387-91A0-E36408689471}" srcOrd="1" destOrd="0" presId="urn:microsoft.com/office/officeart/2005/8/layout/list1"/>
    <dgm:cxn modelId="{FD303D22-70B0-49B9-BAE1-2301022EC046}" srcId="{AC645004-9F31-4D8A-B579-03BC507BCDF7}" destId="{54596F5B-A8FB-4390-A57B-EBF7E1AD8F6E}" srcOrd="4" destOrd="0" parTransId="{F863CF27-150D-4E17-94EC-222F627C5F15}" sibTransId="{9390A411-A2BA-4E91-8B8A-F3BC54DBBBAA}"/>
    <dgm:cxn modelId="{AA41BE09-7AE5-4251-A258-6178CA41BC13}" srcId="{AC645004-9F31-4D8A-B579-03BC507BCDF7}" destId="{03FC4A47-F905-42D7-94A2-5A816887A723}" srcOrd="1" destOrd="0" parTransId="{18CCC518-A2F9-4D34-B44C-99D3A2FECB74}" sibTransId="{904D029A-8CF5-4E57-990D-BB5C906F44BC}"/>
    <dgm:cxn modelId="{3E6D331C-E591-4B49-A9DD-1B042FC9C65A}" type="presOf" srcId="{0B1C6226-DEED-4DED-A5DA-EF4308B13A61}" destId="{2C621A11-ABC3-4A69-A9A2-A7A642E19C72}" srcOrd="1" destOrd="0" presId="urn:microsoft.com/office/officeart/2005/8/layout/list1"/>
    <dgm:cxn modelId="{419C64C8-92B9-4420-972B-26E93E1B15DB}" type="presOf" srcId="{0B1C6226-DEED-4DED-A5DA-EF4308B13A61}" destId="{AFB52236-E82F-4EE9-AD56-08A22C6F0667}" srcOrd="0" destOrd="0" presId="urn:microsoft.com/office/officeart/2005/8/layout/list1"/>
    <dgm:cxn modelId="{7C27708D-A118-499D-B240-211C124B45D2}" srcId="{AC645004-9F31-4D8A-B579-03BC507BCDF7}" destId="{B670217A-1435-468F-BAC2-C00C64B150C1}" srcOrd="3" destOrd="0" parTransId="{36EE5245-077B-459B-8578-5C0920C09F65}" sibTransId="{047C1FD4-82A7-4D6C-B6E2-0A1A5BDEF429}"/>
    <dgm:cxn modelId="{432499E9-3BB7-4305-BA35-004E5A8746DB}" type="presParOf" srcId="{9C646843-C479-4495-B3E3-8535C2C6068A}" destId="{CD41273D-BD8F-44E6-A99E-ED682A416F23}" srcOrd="0" destOrd="0" presId="urn:microsoft.com/office/officeart/2005/8/layout/list1"/>
    <dgm:cxn modelId="{A66E6265-44D8-4901-8692-0B7C7328E3BE}" type="presParOf" srcId="{CD41273D-BD8F-44E6-A99E-ED682A416F23}" destId="{AFB52236-E82F-4EE9-AD56-08A22C6F0667}" srcOrd="0" destOrd="0" presId="urn:microsoft.com/office/officeart/2005/8/layout/list1"/>
    <dgm:cxn modelId="{52C6EFD2-4421-45E0-845F-3191D54AB8FF}" type="presParOf" srcId="{CD41273D-BD8F-44E6-A99E-ED682A416F23}" destId="{2C621A11-ABC3-4A69-A9A2-A7A642E19C72}" srcOrd="1" destOrd="0" presId="urn:microsoft.com/office/officeart/2005/8/layout/list1"/>
    <dgm:cxn modelId="{2F0566E1-84C1-43DD-9531-234DBD2117F1}" type="presParOf" srcId="{9C646843-C479-4495-B3E3-8535C2C6068A}" destId="{2E5F86F9-1AF6-4146-BBF0-8694D25BA982}" srcOrd="1" destOrd="0" presId="urn:microsoft.com/office/officeart/2005/8/layout/list1"/>
    <dgm:cxn modelId="{62355F44-74F3-4C53-85DD-57948E1352CB}" type="presParOf" srcId="{9C646843-C479-4495-B3E3-8535C2C6068A}" destId="{51DCD3CF-F634-4940-9E87-D2C77AA62504}" srcOrd="2" destOrd="0" presId="urn:microsoft.com/office/officeart/2005/8/layout/list1"/>
    <dgm:cxn modelId="{35B14FE2-A813-4EDF-8845-710EFE17F689}" type="presParOf" srcId="{9C646843-C479-4495-B3E3-8535C2C6068A}" destId="{13C746E8-DC73-4C37-8031-EC28D0430F20}" srcOrd="3" destOrd="0" presId="urn:microsoft.com/office/officeart/2005/8/layout/list1"/>
    <dgm:cxn modelId="{3B852B61-BDD8-4620-9C74-04D2C11BE584}" type="presParOf" srcId="{9C646843-C479-4495-B3E3-8535C2C6068A}" destId="{06E3B10B-F24C-4C95-9802-DF53C90AAE85}" srcOrd="4" destOrd="0" presId="urn:microsoft.com/office/officeart/2005/8/layout/list1"/>
    <dgm:cxn modelId="{FCD5DF92-0534-41FB-92E6-FC3D267A7A00}" type="presParOf" srcId="{06E3B10B-F24C-4C95-9802-DF53C90AAE85}" destId="{CB9590C0-7608-4270-81E0-0525052A3AB7}" srcOrd="0" destOrd="0" presId="urn:microsoft.com/office/officeart/2005/8/layout/list1"/>
    <dgm:cxn modelId="{64D30DBF-D0F4-4F96-9DA8-5B8FD9138D0B}" type="presParOf" srcId="{06E3B10B-F24C-4C95-9802-DF53C90AAE85}" destId="{58D2F884-B7B1-46A0-AB35-28504CC8FCA1}" srcOrd="1" destOrd="0" presId="urn:microsoft.com/office/officeart/2005/8/layout/list1"/>
    <dgm:cxn modelId="{1B05C88F-ABA4-4B42-BD35-6697A9CFD633}" type="presParOf" srcId="{9C646843-C479-4495-B3E3-8535C2C6068A}" destId="{E95CD3D6-6880-4359-AB73-7D651DBA0EEC}" srcOrd="5" destOrd="0" presId="urn:microsoft.com/office/officeart/2005/8/layout/list1"/>
    <dgm:cxn modelId="{ECCEDCCB-8AFD-4F4B-9680-35E6187ED357}" type="presParOf" srcId="{9C646843-C479-4495-B3E3-8535C2C6068A}" destId="{7880FCF6-537B-4A59-8FC6-31FB4D41717A}" srcOrd="6" destOrd="0" presId="urn:microsoft.com/office/officeart/2005/8/layout/list1"/>
    <dgm:cxn modelId="{A2E0C24F-EF48-40D2-A808-DB6464F14088}" type="presParOf" srcId="{9C646843-C479-4495-B3E3-8535C2C6068A}" destId="{F4A449BF-A69A-44EA-A21C-40D6DB643301}" srcOrd="7" destOrd="0" presId="urn:microsoft.com/office/officeart/2005/8/layout/list1"/>
    <dgm:cxn modelId="{05C9C87B-4942-4479-A88C-3C029F31F8E2}" type="presParOf" srcId="{9C646843-C479-4495-B3E3-8535C2C6068A}" destId="{C6BEF1C3-E8F0-4A4F-ADF7-294524AED0E7}" srcOrd="8" destOrd="0" presId="urn:microsoft.com/office/officeart/2005/8/layout/list1"/>
    <dgm:cxn modelId="{2A8ECD4B-7CB0-4F54-BB07-2101025A1AB9}" type="presParOf" srcId="{C6BEF1C3-E8F0-4A4F-ADF7-294524AED0E7}" destId="{B3D67F45-52ED-45EA-82E5-1C661F8F2B29}" srcOrd="0" destOrd="0" presId="urn:microsoft.com/office/officeart/2005/8/layout/list1"/>
    <dgm:cxn modelId="{8A14474E-1059-499A-AFBA-2E264838423B}" type="presParOf" srcId="{C6BEF1C3-E8F0-4A4F-ADF7-294524AED0E7}" destId="{B3E33B85-61CD-456B-92A8-F26A858DEF9E}" srcOrd="1" destOrd="0" presId="urn:microsoft.com/office/officeart/2005/8/layout/list1"/>
    <dgm:cxn modelId="{634C7F1C-AE85-4028-A17B-AC838686D4BD}" type="presParOf" srcId="{9C646843-C479-4495-B3E3-8535C2C6068A}" destId="{B34C5846-11FD-4397-9D56-DF50BF020599}" srcOrd="9" destOrd="0" presId="urn:microsoft.com/office/officeart/2005/8/layout/list1"/>
    <dgm:cxn modelId="{99341FA5-B7C0-415D-ADA8-73CE8D8527F2}" type="presParOf" srcId="{9C646843-C479-4495-B3E3-8535C2C6068A}" destId="{C080B54E-3958-44AB-8E18-703E1DA1B45B}" srcOrd="10" destOrd="0" presId="urn:microsoft.com/office/officeart/2005/8/layout/list1"/>
    <dgm:cxn modelId="{5020D692-D572-4B17-B295-07A71BBF25E5}" type="presParOf" srcId="{9C646843-C479-4495-B3E3-8535C2C6068A}" destId="{209B734C-1981-4FEE-B92B-10D5EC705DA3}" srcOrd="11" destOrd="0" presId="urn:microsoft.com/office/officeart/2005/8/layout/list1"/>
    <dgm:cxn modelId="{40006E37-1E06-4AC1-9094-860ACEC034AF}" type="presParOf" srcId="{9C646843-C479-4495-B3E3-8535C2C6068A}" destId="{A19FC320-27C5-4D29-8C4F-CAE3083BF3D6}" srcOrd="12" destOrd="0" presId="urn:microsoft.com/office/officeart/2005/8/layout/list1"/>
    <dgm:cxn modelId="{48556EA0-E182-462E-B15B-0CDCF333615C}" type="presParOf" srcId="{A19FC320-27C5-4D29-8C4F-CAE3083BF3D6}" destId="{654D9633-CF6F-44C7-9D3E-1228E1107C31}" srcOrd="0" destOrd="0" presId="urn:microsoft.com/office/officeart/2005/8/layout/list1"/>
    <dgm:cxn modelId="{8E729ED7-F956-4EAA-905A-4A578F2C3AE9}" type="presParOf" srcId="{A19FC320-27C5-4D29-8C4F-CAE3083BF3D6}" destId="{CAF25E60-7A1C-4387-91A0-E36408689471}" srcOrd="1" destOrd="0" presId="urn:microsoft.com/office/officeart/2005/8/layout/list1"/>
    <dgm:cxn modelId="{D9CF6E64-0ADB-48A4-85C2-F6B643F561EA}" type="presParOf" srcId="{9C646843-C479-4495-B3E3-8535C2C6068A}" destId="{A3914721-B384-40D2-B197-E653C831FCE5}" srcOrd="13" destOrd="0" presId="urn:microsoft.com/office/officeart/2005/8/layout/list1"/>
    <dgm:cxn modelId="{680341AB-EF61-4C03-96D2-E0344A05FEB4}" type="presParOf" srcId="{9C646843-C479-4495-B3E3-8535C2C6068A}" destId="{CC3CC7FA-D17E-4867-8887-503135FB4F60}" srcOrd="14" destOrd="0" presId="urn:microsoft.com/office/officeart/2005/8/layout/list1"/>
    <dgm:cxn modelId="{0EDE04E4-4E12-47E5-87B3-ECD2EEE51916}" type="presParOf" srcId="{9C646843-C479-4495-B3E3-8535C2C6068A}" destId="{4F8785B7-EF9B-4EFB-B3AF-92F3858643AD}" srcOrd="15" destOrd="0" presId="urn:microsoft.com/office/officeart/2005/8/layout/list1"/>
    <dgm:cxn modelId="{A9E98C86-880E-40A9-967A-09D3A79CD52B}" type="presParOf" srcId="{9C646843-C479-4495-B3E3-8535C2C6068A}" destId="{2BAFDA1B-35CB-4B22-AF8B-74A1456FE06A}" srcOrd="16" destOrd="0" presId="urn:microsoft.com/office/officeart/2005/8/layout/list1"/>
    <dgm:cxn modelId="{4D389413-327A-4496-9733-BBE1852C71B6}" type="presParOf" srcId="{2BAFDA1B-35CB-4B22-AF8B-74A1456FE06A}" destId="{8FD70B80-555D-4067-BC4F-334A38F74A96}" srcOrd="0" destOrd="0" presId="urn:microsoft.com/office/officeart/2005/8/layout/list1"/>
    <dgm:cxn modelId="{152A42F2-AFE3-4743-84A1-FB1D1ECEE0D1}" type="presParOf" srcId="{2BAFDA1B-35CB-4B22-AF8B-74A1456FE06A}" destId="{8C7A455F-BB56-4A05-9FB0-29D6B8C3CF61}" srcOrd="1" destOrd="0" presId="urn:microsoft.com/office/officeart/2005/8/layout/list1"/>
    <dgm:cxn modelId="{6C4320B9-E033-43F6-993A-DB7E5C91FD15}" type="presParOf" srcId="{9C646843-C479-4495-B3E3-8535C2C6068A}" destId="{36A33C1C-1021-4C08-81DD-567CDEB01EB3}" srcOrd="17" destOrd="0" presId="urn:microsoft.com/office/officeart/2005/8/layout/list1"/>
    <dgm:cxn modelId="{66928D1C-F93D-4E85-832D-F36515EC2B10}" type="presParOf" srcId="{9C646843-C479-4495-B3E3-8535C2C6068A}" destId="{61F15B67-1A14-4F55-A91B-A9BCA030BDB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CD3CF-F634-4940-9E87-D2C77AA62504}">
      <dsp:nvSpPr>
        <dsp:cNvPr id="0" name=""/>
        <dsp:cNvSpPr/>
      </dsp:nvSpPr>
      <dsp:spPr>
        <a:xfrm>
          <a:off x="0" y="369199"/>
          <a:ext cx="7620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621A11-ABC3-4A69-A9A2-A7A642E19C72}">
      <dsp:nvSpPr>
        <dsp:cNvPr id="0" name=""/>
        <dsp:cNvSpPr/>
      </dsp:nvSpPr>
      <dsp:spPr>
        <a:xfrm>
          <a:off x="381000" y="103519"/>
          <a:ext cx="5334000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rPr>
            <a:t>Мелодичен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Monotype Corsiva" pitchFamily="66" charset="0"/>
          </a:endParaRPr>
        </a:p>
      </dsp:txBody>
      <dsp:txXfrm>
        <a:off x="406939" y="129458"/>
        <a:ext cx="5282122" cy="479482"/>
      </dsp:txXfrm>
    </dsp:sp>
    <dsp:sp modelId="{7880FCF6-537B-4A59-8FC6-31FB4D41717A}">
      <dsp:nvSpPr>
        <dsp:cNvPr id="0" name=""/>
        <dsp:cNvSpPr/>
      </dsp:nvSpPr>
      <dsp:spPr>
        <a:xfrm>
          <a:off x="0" y="1185679"/>
          <a:ext cx="7620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D2F884-B7B1-46A0-AB35-28504CC8FCA1}">
      <dsp:nvSpPr>
        <dsp:cNvPr id="0" name=""/>
        <dsp:cNvSpPr/>
      </dsp:nvSpPr>
      <dsp:spPr>
        <a:xfrm>
          <a:off x="381000" y="920000"/>
          <a:ext cx="5334000" cy="53136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rPr>
            <a:t>Повелителен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Monotype Corsiva" pitchFamily="66" charset="0"/>
          </a:endParaRPr>
        </a:p>
      </dsp:txBody>
      <dsp:txXfrm>
        <a:off x="406939" y="945939"/>
        <a:ext cx="5282122" cy="479482"/>
      </dsp:txXfrm>
    </dsp:sp>
    <dsp:sp modelId="{C080B54E-3958-44AB-8E18-703E1DA1B45B}">
      <dsp:nvSpPr>
        <dsp:cNvPr id="0" name=""/>
        <dsp:cNvSpPr/>
      </dsp:nvSpPr>
      <dsp:spPr>
        <a:xfrm>
          <a:off x="0" y="2002160"/>
          <a:ext cx="7620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E33B85-61CD-456B-92A8-F26A858DEF9E}">
      <dsp:nvSpPr>
        <dsp:cNvPr id="0" name=""/>
        <dsp:cNvSpPr/>
      </dsp:nvSpPr>
      <dsp:spPr>
        <a:xfrm>
          <a:off x="381000" y="1736480"/>
          <a:ext cx="5334000" cy="53136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rPr>
            <a:t>Точен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Monotype Corsiva" pitchFamily="66" charset="0"/>
          </a:endParaRPr>
        </a:p>
      </dsp:txBody>
      <dsp:txXfrm>
        <a:off x="406939" y="1762419"/>
        <a:ext cx="5282122" cy="479482"/>
      </dsp:txXfrm>
    </dsp:sp>
    <dsp:sp modelId="{CC3CC7FA-D17E-4867-8887-503135FB4F60}">
      <dsp:nvSpPr>
        <dsp:cNvPr id="0" name=""/>
        <dsp:cNvSpPr/>
      </dsp:nvSpPr>
      <dsp:spPr>
        <a:xfrm>
          <a:off x="0" y="2818640"/>
          <a:ext cx="7620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25E60-7A1C-4387-91A0-E36408689471}">
      <dsp:nvSpPr>
        <dsp:cNvPr id="0" name=""/>
        <dsp:cNvSpPr/>
      </dsp:nvSpPr>
      <dsp:spPr>
        <a:xfrm>
          <a:off x="381000" y="2552960"/>
          <a:ext cx="5334000" cy="53136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rPr>
            <a:t>Обладает палитрой красок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Monotype Corsiva" pitchFamily="66" charset="0"/>
          </a:endParaRPr>
        </a:p>
      </dsp:txBody>
      <dsp:txXfrm>
        <a:off x="406939" y="2578899"/>
        <a:ext cx="5282122" cy="479482"/>
      </dsp:txXfrm>
    </dsp:sp>
    <dsp:sp modelId="{61F15B67-1A14-4F55-A91B-A9BCA030BDB5}">
      <dsp:nvSpPr>
        <dsp:cNvPr id="0" name=""/>
        <dsp:cNvSpPr/>
      </dsp:nvSpPr>
      <dsp:spPr>
        <a:xfrm>
          <a:off x="0" y="3635120"/>
          <a:ext cx="7620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7A455F-BB56-4A05-9FB0-29D6B8C3CF61}">
      <dsp:nvSpPr>
        <dsp:cNvPr id="0" name=""/>
        <dsp:cNvSpPr/>
      </dsp:nvSpPr>
      <dsp:spPr>
        <a:xfrm>
          <a:off x="381000" y="3369440"/>
          <a:ext cx="5334000" cy="5313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rPr>
            <a:t>Многогранен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Monotype Corsiva" pitchFamily="66" charset="0"/>
          </a:endParaRPr>
        </a:p>
      </dsp:txBody>
      <dsp:txXfrm>
        <a:off x="406939" y="3395379"/>
        <a:ext cx="52821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E1FB-9504-40AA-A363-D84939B04A0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39B2-8EF9-4085-B3C8-83FA697A8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0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E1FB-9504-40AA-A363-D84939B04A0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39B2-8EF9-4085-B3C8-83FA697A8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9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E1FB-9504-40AA-A363-D84939B04A0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39B2-8EF9-4085-B3C8-83FA697A8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6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E1FB-9504-40AA-A363-D84939B04A0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39B2-8EF9-4085-B3C8-83FA697A8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7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E1FB-9504-40AA-A363-D84939B04A0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39B2-8EF9-4085-B3C8-83FA697A8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7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E1FB-9504-40AA-A363-D84939B04A0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39B2-8EF9-4085-B3C8-83FA697A8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E1FB-9504-40AA-A363-D84939B04A0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39B2-8EF9-4085-B3C8-83FA697A8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6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E1FB-9504-40AA-A363-D84939B04A0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39B2-8EF9-4085-B3C8-83FA697A8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9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E1FB-9504-40AA-A363-D84939B04A0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39B2-8EF9-4085-B3C8-83FA697A8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0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E1FB-9504-40AA-A363-D84939B04A0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39B2-8EF9-4085-B3C8-83FA697A8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6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E1FB-9504-40AA-A363-D84939B04A0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39B2-8EF9-4085-B3C8-83FA697A8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2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E1FB-9504-40AA-A363-D84939B04A0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39B2-8EF9-4085-B3C8-83FA697A8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2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39552" y="807025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«Язык – это история 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народа»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83447" y="5449214"/>
            <a:ext cx="493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Артемова Наталья Витальевна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воспитатель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МБДОУ детский сад №11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01008"/>
            <a:ext cx="1852282" cy="1628800"/>
          </a:xfrm>
          <a:prstGeom prst="rect">
            <a:avLst/>
          </a:prstGeom>
        </p:spPr>
      </p:pic>
      <p:pic>
        <p:nvPicPr>
          <p:cNvPr id="2" name="Голос 00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82880" y="34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7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529">
        <p:blinds dir="vert"/>
      </p:transition>
    </mc:Choice>
    <mc:Fallback>
      <p:transition spd="slow" advTm="352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  <p:extLst mod="1">
    <p:ext uri="{E180D4A7-C9FB-4DFB-919C-405C955672EB}">
      <p14:showEvtLst xmlns:p14="http://schemas.microsoft.com/office/powerpoint/2010/main">
        <p14:playEvt time="1003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4944" y="0"/>
            <a:ext cx="13068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Языки являются самым сильным инструментом сохранения и развития нашего наследия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У народов всей Земли дружба будет пусть всегда,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Пусть хранятся языки на года и на века!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50133"/>
            <a:ext cx="3145532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86">
        <p14:prism isContent="1"/>
      </p:transition>
    </mc:Choice>
    <mc:Fallback>
      <p:transition spd="slow" advTm="342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872" y="0"/>
            <a:ext cx="1242087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916384"/>
            <a:ext cx="86405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4916570" cy="388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1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101">
        <p14:vortex dir="r"/>
      </p:transition>
    </mc:Choice>
    <mc:Fallback>
      <p:transition spd="slow" advTm="51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784" y="0"/>
            <a:ext cx="11628784" cy="6846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32" y="2204864"/>
            <a:ext cx="6407696" cy="4475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Международный день родного языка провозглашён Генеральной конференцией ЮНЕСКО в ноябре 1999 года. С 2000 года этот день отмечается ежегодно 21 февраля.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1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7665">
        <p14:prism isContent="1" isInverted="1"/>
      </p:transition>
    </mc:Choice>
    <mc:Fallback>
      <p:transition spd="slow" advTm="47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800" y="0"/>
            <a:ext cx="117728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083382" cy="4077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14" y="590013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аждый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народ бережёт свой язык, </a:t>
            </a:r>
            <a:endParaRPr lang="ru-RU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свою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речь – это его культура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В мире насчитывается до 10 тысяч языков. </a:t>
            </a:r>
          </a:p>
        </p:txBody>
      </p:sp>
    </p:spTree>
    <p:extLst>
      <p:ext uri="{BB962C8B-B14F-4D97-AF65-F5344CB8AC3E}">
        <p14:creationId xmlns:p14="http://schemas.microsoft.com/office/powerpoint/2010/main" val="77038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49">
        <p14:prism isContent="1"/>
      </p:transition>
    </mc:Choice>
    <mc:Fallback>
      <p:transition spd="slow" advTm="310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0848" y="0"/>
            <a:ext cx="122048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316897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Россия – одна из самых многонациональных стран в мире.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ней проживают представители более 160 национальностей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Русский язык – государственный язык в Российской Федерации.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44" y="116632"/>
            <a:ext cx="4698776" cy="420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9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1364">
        <p14:ripple/>
      </p:transition>
    </mc:Choice>
    <mc:Fallback>
      <p:transition spd="slow" advTm="113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0"/>
            <a:ext cx="11988824" cy="6858000"/>
          </a:xfrm>
          <a:prstGeom prst="rect">
            <a:avLst/>
          </a:prstGeom>
        </p:spPr>
      </p:pic>
      <p:pic>
        <p:nvPicPr>
          <p:cNvPr id="1028" name="Picture 4" descr="https://aforismo.ru/wp-content/uploads/2019/11/5dd0ad2360873-scal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77" y="4225627"/>
            <a:ext cx="6436793" cy="29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24" y="2181320"/>
            <a:ext cx="6264696" cy="2495359"/>
          </a:xfrm>
          <a:prstGeom prst="rect">
            <a:avLst/>
          </a:prstGeom>
        </p:spPr>
      </p:pic>
      <p:pic>
        <p:nvPicPr>
          <p:cNvPr id="1034" name="Picture 10" descr="https://stihi.ru/pics/2019/07/09/73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700838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0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2456">
        <p:dissolve/>
      </p:transition>
    </mc:Choice>
    <mc:Fallback>
      <p:transition spd="slow" advTm="4245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6832" y="0"/>
            <a:ext cx="12060832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0944379"/>
              </p:ext>
            </p:extLst>
          </p:nvPr>
        </p:nvGraphicFramePr>
        <p:xfrm>
          <a:off x="827584" y="1772816"/>
          <a:ext cx="762000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95736" y="260648"/>
            <a:ext cx="49696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Русский язык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3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3027">
        <p14:prism isContent="1" isInverted="1"/>
      </p:transition>
    </mc:Choice>
    <mc:Fallback>
      <p:transition spd="slow" advTm="33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840" y="0"/>
            <a:ext cx="121328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Monotype Corsiva" pitchFamily="66" charset="0"/>
              </a:rPr>
              <a:t>«Пословицы наши краткие, а ума и чувства вложено в них на целые книги</a:t>
            </a:r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»</a:t>
            </a:r>
          </a:p>
          <a:p>
            <a:r>
              <a:rPr lang="ru-RU" sz="48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</a:t>
            </a:r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            </a:t>
            </a:r>
            <a:r>
              <a:rPr lang="ru-RU" sz="4800" dirty="0" err="1" smtClean="0">
                <a:solidFill>
                  <a:srgbClr val="0070C0"/>
                </a:solidFill>
                <a:latin typeface="Monotype Corsiva" pitchFamily="66" charset="0"/>
              </a:rPr>
              <a:t>М.Горький</a:t>
            </a:r>
            <a:endParaRPr lang="ru-RU" sz="4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s://www.culture.ru/storage/images/6bd8f1324f5ebb1342a30e7c07305a4c/d3d66b1b27d054469d6388c9bb0bcb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20" y="4005064"/>
            <a:ext cx="4046712" cy="2125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2902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3791">
        <p:blinds dir="vert"/>
      </p:transition>
    </mc:Choice>
    <mc:Fallback>
      <p:transition spd="slow" advTm="1379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4904" y="0"/>
            <a:ext cx="12708904" cy="6858000"/>
          </a:xfrm>
          <a:prstGeom prst="rect">
            <a:avLst/>
          </a:prstGeom>
        </p:spPr>
      </p:pic>
      <p:pic>
        <p:nvPicPr>
          <p:cNvPr id="1026" name="Picture 2" descr="hello_html_m550cf2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6563883" cy="4922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4543" y="529278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Памятник слову в </a:t>
            </a:r>
            <a:r>
              <a:rPr lang="ru-RU" sz="2800" b="1" dirty="0" err="1">
                <a:latin typeface="Monotype Corsiva" pitchFamily="66" charset="0"/>
              </a:rPr>
              <a:t>г.Белгороде</a:t>
            </a:r>
            <a:endParaRPr lang="ru-RU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1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946">
        <p:checker/>
      </p:transition>
    </mc:Choice>
    <mc:Fallback>
      <p:transition spd="slow" advTm="494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6792" y="0"/>
            <a:ext cx="117007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Всем свой язык милее слуху,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И всех дороже тоже он.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Родной язык – основа духа.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Народом он введен на трон.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Ты уважай язык своей Отчизны,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Считая долгом в совершенстве его знать.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Историю и быт народной жизни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Через него удастся вам познать.</a:t>
            </a:r>
          </a:p>
          <a:p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50" y="4029844"/>
            <a:ext cx="19145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61">
        <p14:ferris dir="l"/>
      </p:transition>
    </mc:Choice>
    <mc:Fallback>
      <p:transition spd="slow" advTm="195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197</Words>
  <Application>Microsoft Office PowerPoint</Application>
  <PresentationFormat>Экран (4:3)</PresentationFormat>
  <Paragraphs>34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2021-02-12T09:29:30Z</dcterms:created>
  <dcterms:modified xsi:type="dcterms:W3CDTF">2021-02-12T15:50:24Z</dcterms:modified>
</cp:coreProperties>
</file>