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DEA6-16F1-4B34-A337-1E944862E249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EBCA3-2B44-460C-AE8B-CD094CD82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DEA6-16F1-4B34-A337-1E944862E249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EBCA3-2B44-460C-AE8B-CD094CD82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DEA6-16F1-4B34-A337-1E944862E249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EBCA3-2B44-460C-AE8B-CD094CD82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DEA6-16F1-4B34-A337-1E944862E249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EBCA3-2B44-460C-AE8B-CD094CD82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DEA6-16F1-4B34-A337-1E944862E249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EBCA3-2B44-460C-AE8B-CD094CD82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DEA6-16F1-4B34-A337-1E944862E249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EBCA3-2B44-460C-AE8B-CD094CD82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DEA6-16F1-4B34-A337-1E944862E249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EBCA3-2B44-460C-AE8B-CD094CD82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DEA6-16F1-4B34-A337-1E944862E249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EBCA3-2B44-460C-AE8B-CD094CD82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DEA6-16F1-4B34-A337-1E944862E249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EBCA3-2B44-460C-AE8B-CD094CD82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DEA6-16F1-4B34-A337-1E944862E249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EBCA3-2B44-460C-AE8B-CD094CD82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DEA6-16F1-4B34-A337-1E944862E249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EBCA3-2B44-460C-AE8B-CD094CD82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3DEA6-16F1-4B34-A337-1E944862E249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EBCA3-2B44-460C-AE8B-CD094CD82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22.png"/><Relationship Id="rId3" Type="http://schemas.openxmlformats.org/officeDocument/2006/relationships/audio" Target="file:///C:\Users\Admin\Downloads\zvuki_-_Mychanie_korovy.mp3" TargetMode="External"/><Relationship Id="rId7" Type="http://schemas.openxmlformats.org/officeDocument/2006/relationships/image" Target="../media/image2.jpe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audio" Target="file:///C:\Users\Admin\Downloads\_-_Myaukane_koshki.mp3" TargetMode="External"/><Relationship Id="rId16" Type="http://schemas.openxmlformats.org/officeDocument/2006/relationships/image" Target="../media/image25.png"/><Relationship Id="rId1" Type="http://schemas.openxmlformats.org/officeDocument/2006/relationships/audio" Target="file:///C:\Users\Admin\Downloads\Ringtony_Golosa_zhivotnyh_-_Laj_sobaki.mp3" TargetMode="Externa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0.png"/><Relationship Id="rId5" Type="http://schemas.openxmlformats.org/officeDocument/2006/relationships/audio" Target="file:///C:\Users\Admin\Downloads\Golosa_zhivotnyh_-_Bleyanie_kozy.mp3" TargetMode="External"/><Relationship Id="rId15" Type="http://schemas.openxmlformats.org/officeDocument/2006/relationships/image" Target="../media/image24.png"/><Relationship Id="rId10" Type="http://schemas.openxmlformats.org/officeDocument/2006/relationships/image" Target="../media/image19.jpeg"/><Relationship Id="rId4" Type="http://schemas.openxmlformats.org/officeDocument/2006/relationships/audio" Target="file:///C:\Users\Admin\Downloads\Svinya_-_Hryukane.mp3" TargetMode="External"/><Relationship Id="rId9" Type="http://schemas.openxmlformats.org/officeDocument/2006/relationships/image" Target="../media/image18.jpe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png"/><Relationship Id="rId3" Type="http://schemas.openxmlformats.org/officeDocument/2006/relationships/image" Target="../media/image28.jpeg"/><Relationship Id="rId7" Type="http://schemas.openxmlformats.org/officeDocument/2006/relationships/image" Target="../media/image31.png"/><Relationship Id="rId12" Type="http://schemas.openxmlformats.org/officeDocument/2006/relationships/image" Target="../media/image3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5.jpeg"/><Relationship Id="rId10" Type="http://schemas.openxmlformats.org/officeDocument/2006/relationships/image" Target="../media/image34.jpeg"/><Relationship Id="rId4" Type="http://schemas.openxmlformats.org/officeDocument/2006/relationships/image" Target="../media/image29.jpeg"/><Relationship Id="rId9" Type="http://schemas.openxmlformats.org/officeDocument/2006/relationships/image" Target="../media/image33.png"/><Relationship Id="rId14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2684287__18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6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1124744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Дидактическая интерактивная игра </a:t>
            </a:r>
          </a:p>
          <a:p>
            <a:pPr algn="ctr"/>
            <a:r>
              <a:rPr lang="ru-RU" sz="36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ознакомлению с окружающим миром</a:t>
            </a:r>
          </a:p>
          <a:p>
            <a:pPr algn="ctr"/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Тема: «Домашние животные»</a:t>
            </a:r>
            <a:endParaRPr lang="ru-RU" sz="36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176" y="4560677"/>
            <a:ext cx="32861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Разработа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ла: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Воспитатель МБДОУ детский сад №11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с.Озеро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Артемова Н.В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ouse-163526_12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212a84cc00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3643314"/>
            <a:ext cx="1928802" cy="1928802"/>
          </a:xfrm>
          <a:prstGeom prst="rect">
            <a:avLst/>
          </a:prstGeom>
        </p:spPr>
      </p:pic>
      <p:pic>
        <p:nvPicPr>
          <p:cNvPr id="6" name="Рисунок 5" descr="щенок-500x50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0958" y="4357694"/>
            <a:ext cx="595300" cy="595300"/>
          </a:xfrm>
          <a:prstGeom prst="rect">
            <a:avLst/>
          </a:prstGeom>
        </p:spPr>
      </p:pic>
      <p:pic>
        <p:nvPicPr>
          <p:cNvPr id="7" name="Рисунок 6" descr="щенок-500x500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7950" y="3286124"/>
            <a:ext cx="2381250" cy="2381250"/>
          </a:xfrm>
          <a:prstGeom prst="rect">
            <a:avLst/>
          </a:prstGeom>
        </p:spPr>
      </p:pic>
      <p:pic>
        <p:nvPicPr>
          <p:cNvPr id="11" name="Рисунок 10" descr="538043033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3240" y="2714620"/>
            <a:ext cx="1686149" cy="1431918"/>
          </a:xfrm>
          <a:prstGeom prst="rect">
            <a:avLst/>
          </a:prstGeom>
        </p:spPr>
      </p:pic>
      <p:pic>
        <p:nvPicPr>
          <p:cNvPr id="12" name="Рисунок 11" descr="465375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14744" y="2500306"/>
            <a:ext cx="500494" cy="642942"/>
          </a:xfrm>
          <a:prstGeom prst="rect">
            <a:avLst/>
          </a:prstGeom>
        </p:spPr>
      </p:pic>
      <p:pic>
        <p:nvPicPr>
          <p:cNvPr id="13" name="Рисунок 12" descr="465375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43240" y="2928934"/>
            <a:ext cx="1523725" cy="1957400"/>
          </a:xfrm>
          <a:prstGeom prst="rect">
            <a:avLst/>
          </a:prstGeom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Дидактическая игра 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«Кто где спрятался»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depositphotos_6491629-stock-illustration-little-baby-pig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628" y="6053002"/>
            <a:ext cx="624245" cy="590684"/>
          </a:xfrm>
          <a:prstGeom prst="rect">
            <a:avLst/>
          </a:prstGeom>
        </p:spPr>
      </p:pic>
      <p:pic>
        <p:nvPicPr>
          <p:cNvPr id="16" name="Содержимое 15" descr="zabor-shtaketnik.png"/>
          <p:cNvPicPr>
            <a:picLocks noGrp="1" noChangeAspect="1"/>
          </p:cNvPicPr>
          <p:nvPr>
            <p:ph idx="1"/>
          </p:nvPr>
        </p:nvPicPr>
        <p:blipFill>
          <a:blip r:embed="rId10"/>
          <a:stretch>
            <a:fillRect/>
          </a:stretch>
        </p:blipFill>
        <p:spPr>
          <a:xfrm>
            <a:off x="5072066" y="5163340"/>
            <a:ext cx="3571868" cy="1694660"/>
          </a:xfrm>
        </p:spPr>
      </p:pic>
      <p:pic>
        <p:nvPicPr>
          <p:cNvPr id="18" name="Рисунок 17" descr="depositphotos_6491629-stock-illustration-little-baby-pig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1934" y="5143513"/>
            <a:ext cx="1811901" cy="1714487"/>
          </a:xfrm>
          <a:prstGeom prst="rect">
            <a:avLst/>
          </a:prstGeom>
        </p:spPr>
      </p:pic>
      <p:pic>
        <p:nvPicPr>
          <p:cNvPr id="19" name="Рисунок 18" descr="1107271710-8977117-vector-illustration-cartoon-tree-isolated-on-white-background-stock-vector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00098" y="1571612"/>
            <a:ext cx="2571744" cy="2571744"/>
          </a:xfrm>
          <a:prstGeom prst="rect">
            <a:avLst/>
          </a:prstGeom>
        </p:spPr>
      </p:pic>
      <p:pic>
        <p:nvPicPr>
          <p:cNvPr id="8" name="Рисунок 7" descr="01s9_enlxw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57222" y="2857496"/>
            <a:ext cx="3214678" cy="2010245"/>
          </a:xfrm>
          <a:prstGeom prst="rect">
            <a:avLst/>
          </a:prstGeom>
        </p:spPr>
      </p:pic>
      <p:pic>
        <p:nvPicPr>
          <p:cNvPr id="9" name="Рисунок 8" descr="116826342_large___19968____5_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285852" y="3929066"/>
            <a:ext cx="532808" cy="542905"/>
          </a:xfrm>
          <a:prstGeom prst="rect">
            <a:avLst/>
          </a:prstGeom>
        </p:spPr>
      </p:pic>
      <p:pic>
        <p:nvPicPr>
          <p:cNvPr id="10" name="Рисунок 9" descr="116826342_large___19968____5_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57158" y="3643314"/>
            <a:ext cx="2067244" cy="2106419"/>
          </a:xfrm>
          <a:prstGeom prst="rect">
            <a:avLst/>
          </a:prstGeom>
        </p:spPr>
      </p:pic>
      <p:pic>
        <p:nvPicPr>
          <p:cNvPr id="20" name="Рисунок 19" descr="depositphotos_43402621-stock-illustration-funny-cat-cartoon.jp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2571744"/>
            <a:ext cx="357939" cy="436958"/>
          </a:xfrm>
          <a:prstGeom prst="rect">
            <a:avLst/>
          </a:prstGeom>
        </p:spPr>
      </p:pic>
      <p:pic>
        <p:nvPicPr>
          <p:cNvPr id="21" name="Рисунок 20" descr="depositphotos_43402621-stock-illustration-funny-cat-cartoon.jp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08" y="4643446"/>
            <a:ext cx="1308699" cy="1597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ouse-163526_128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Дидактическая игра 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«Кто как говорит?»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щенок-500x500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85784" y="4071942"/>
            <a:ext cx="2166936" cy="2166936"/>
          </a:xfrm>
          <a:prstGeom prst="rect">
            <a:avLst/>
          </a:prstGeom>
        </p:spPr>
      </p:pic>
      <p:pic>
        <p:nvPicPr>
          <p:cNvPr id="8" name="Рисунок 7" descr="depositphotos_43402621-stock-illustration-funny-cat-cartoon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3504" y="4500570"/>
            <a:ext cx="1573921" cy="1921385"/>
          </a:xfrm>
          <a:prstGeom prst="rect">
            <a:avLst/>
          </a:prstGeom>
        </p:spPr>
      </p:pic>
      <p:pic>
        <p:nvPicPr>
          <p:cNvPr id="9" name="Рисунок 8" descr="depositphotos_6491629-stock-illustration-little-baby-pig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265264">
            <a:off x="2214547" y="3000372"/>
            <a:ext cx="1905258" cy="1802824"/>
          </a:xfrm>
          <a:prstGeom prst="rect">
            <a:avLst/>
          </a:prstGeom>
        </p:spPr>
      </p:pic>
      <p:pic>
        <p:nvPicPr>
          <p:cNvPr id="10" name="Рисунок 9" descr="116826342_large___19968____5_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643174" y="4743459"/>
            <a:ext cx="2075215" cy="2114541"/>
          </a:xfrm>
          <a:prstGeom prst="rect">
            <a:avLst/>
          </a:prstGeom>
        </p:spPr>
      </p:pic>
      <p:pic>
        <p:nvPicPr>
          <p:cNvPr id="11" name="Рисунок 10" descr="4653753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715140" y="3286124"/>
            <a:ext cx="2155903" cy="2769506"/>
          </a:xfrm>
          <a:prstGeom prst="rect">
            <a:avLst/>
          </a:prstGeom>
        </p:spPr>
      </p:pic>
      <p:pic>
        <p:nvPicPr>
          <p:cNvPr id="12" name="Ringtony_Golosa_zhivotnyh_-_Laj_sobak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/>
          <a:stretch>
            <a:fillRect/>
          </a:stretch>
        </p:blipFill>
        <p:spPr>
          <a:xfrm>
            <a:off x="785786" y="5357826"/>
            <a:ext cx="304800" cy="304800"/>
          </a:xfrm>
          <a:prstGeom prst="rect">
            <a:avLst/>
          </a:prstGeom>
        </p:spPr>
      </p:pic>
      <p:pic>
        <p:nvPicPr>
          <p:cNvPr id="13" name="_-_Myaukane_koshk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4"/>
          <a:stretch>
            <a:fillRect/>
          </a:stretch>
        </p:blipFill>
        <p:spPr>
          <a:xfrm>
            <a:off x="5786446" y="5643578"/>
            <a:ext cx="304800" cy="304800"/>
          </a:xfrm>
          <a:prstGeom prst="rect">
            <a:avLst/>
          </a:prstGeom>
        </p:spPr>
      </p:pic>
      <p:pic>
        <p:nvPicPr>
          <p:cNvPr id="14" name="zvuki_-_Mychanie_korovy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5"/>
          <a:stretch>
            <a:fillRect/>
          </a:stretch>
        </p:blipFill>
        <p:spPr>
          <a:xfrm>
            <a:off x="3571868" y="5786454"/>
            <a:ext cx="304800" cy="304800"/>
          </a:xfrm>
          <a:prstGeom prst="rect">
            <a:avLst/>
          </a:prstGeom>
        </p:spPr>
      </p:pic>
      <p:pic>
        <p:nvPicPr>
          <p:cNvPr id="15" name="Svinya_-_Hryukane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6"/>
          <a:stretch>
            <a:fillRect/>
          </a:stretch>
        </p:blipFill>
        <p:spPr>
          <a:xfrm>
            <a:off x="3357554" y="3929066"/>
            <a:ext cx="304800" cy="304800"/>
          </a:xfrm>
          <a:prstGeom prst="rect">
            <a:avLst/>
          </a:prstGeom>
        </p:spPr>
      </p:pic>
      <p:pic>
        <p:nvPicPr>
          <p:cNvPr id="17" name="Golosa_zhivotnyh_-_Bleyanie_kozy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7"/>
          <a:stretch>
            <a:fillRect/>
          </a:stretch>
        </p:blipFill>
        <p:spPr>
          <a:xfrm>
            <a:off x="7858148" y="478632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5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31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43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83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58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зелёная-трав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" name="Рисунок 20" descr="102684287__18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 flipV="1">
            <a:off x="9143999" y="6857999"/>
            <a:ext cx="60959" cy="45719"/>
          </a:xfrm>
          <a:prstGeom prst="rect">
            <a:avLst/>
          </a:prstGeom>
        </p:spPr>
      </p:pic>
      <p:pic>
        <p:nvPicPr>
          <p:cNvPr id="8" name="Рисунок 7" descr="house-163526_12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 flipV="1">
            <a:off x="9143999" y="6857999"/>
            <a:ext cx="60959" cy="45719"/>
          </a:xfrm>
          <a:prstGeom prst="rect">
            <a:avLst/>
          </a:prstGeom>
        </p:spPr>
      </p:pic>
      <p:pic>
        <p:nvPicPr>
          <p:cNvPr id="9" name="Рисунок 8" descr="щенок-500x500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9058" y="0"/>
            <a:ext cx="2035496" cy="2035496"/>
          </a:xfrm>
          <a:prstGeom prst="rect">
            <a:avLst/>
          </a:prstGeom>
        </p:spPr>
      </p:pic>
      <p:pic>
        <p:nvPicPr>
          <p:cNvPr id="10" name="Рисунок 9" descr="Puppy-Halloween-Clip-Art-(2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29520" y="4000504"/>
            <a:ext cx="1428736" cy="1428736"/>
          </a:xfrm>
          <a:prstGeom prst="rect">
            <a:avLst/>
          </a:prstGeom>
        </p:spPr>
      </p:pic>
      <p:pic>
        <p:nvPicPr>
          <p:cNvPr id="11" name="Рисунок 10" descr="116826342_large___19968____5_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00496" y="0"/>
            <a:ext cx="1958164" cy="1995272"/>
          </a:xfrm>
          <a:prstGeom prst="rect">
            <a:avLst/>
          </a:prstGeom>
        </p:spPr>
      </p:pic>
      <p:pic>
        <p:nvPicPr>
          <p:cNvPr id="13" name="Рисунок 12" descr="bychok-kartinki-dlya-detey-60423-248x300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4214818"/>
            <a:ext cx="1500166" cy="1814717"/>
          </a:xfrm>
          <a:prstGeom prst="rect">
            <a:avLst/>
          </a:prstGeom>
        </p:spPr>
      </p:pic>
      <p:pic>
        <p:nvPicPr>
          <p:cNvPr id="14" name="Рисунок 13" descr="71973927_multik1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14810" y="428604"/>
            <a:ext cx="1500198" cy="1500198"/>
          </a:xfrm>
          <a:prstGeom prst="rect">
            <a:avLst/>
          </a:prstGeom>
        </p:spPr>
      </p:pic>
      <p:pic>
        <p:nvPicPr>
          <p:cNvPr id="15" name="Рисунок 14" descr="quest5-768x80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984" y="4714884"/>
            <a:ext cx="1165845" cy="1214422"/>
          </a:xfrm>
          <a:prstGeom prst="rect">
            <a:avLst/>
          </a:prstGeom>
        </p:spPr>
      </p:pic>
      <p:pic>
        <p:nvPicPr>
          <p:cNvPr id="16" name="Рисунок 15" descr="4653753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29058" y="285728"/>
            <a:ext cx="1568725" cy="2015208"/>
          </a:xfrm>
          <a:prstGeom prst="rect">
            <a:avLst/>
          </a:prstGeom>
        </p:spPr>
      </p:pic>
      <p:pic>
        <p:nvPicPr>
          <p:cNvPr id="19" name="Рисунок 18" descr="depositphotos_10016182-stock-illustration-baby-pig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4744" y="428604"/>
            <a:ext cx="1887826" cy="1567043"/>
          </a:xfrm>
          <a:prstGeom prst="rect">
            <a:avLst/>
          </a:prstGeom>
        </p:spPr>
      </p:pic>
      <p:pic>
        <p:nvPicPr>
          <p:cNvPr id="17" name="Рисунок 16" descr="119168873_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000760" y="4357694"/>
            <a:ext cx="1165884" cy="1643050"/>
          </a:xfrm>
          <a:prstGeom prst="rect">
            <a:avLst/>
          </a:prstGeom>
        </p:spPr>
      </p:pic>
      <p:pic>
        <p:nvPicPr>
          <p:cNvPr id="18" name="Рисунок 17" descr="depositphotos_6491629-stock-illustration-little-baby-pig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9058" y="4286256"/>
            <a:ext cx="1434417" cy="135729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1857364"/>
            <a:ext cx="8858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«Помоги маме найти своего детёныша»</a:t>
            </a:r>
            <a:endParaRPr lang="ru-RU" sz="4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3 0.11795 C 0.02726 0.1494 0.02257 0.1753 0.00296 0.19172 C -0.00486 0.20814 0.00521 0.18964 -0.00468 0.20005 C -0.01076 0.20629 -0.00642 0.21253 -0.01545 0.21647 C -0.02256 0.22595 -0.03055 0.23265 -0.0401 0.23682 C -0.05138 0.24722 -0.05763 0.24376 -0.07395 0.24514 C -0.08316 0.24931 -0.09218 0.25439 -0.10156 0.2574 C -0.10572 0.25879 -0.11388 0.26156 -0.11388 0.26179 C -0.12447 0.27081 -0.11961 0.26804 -0.12777 0.27174 C -0.13142 0.27521 -0.13437 0.28006 -0.13854 0.28191 C -0.1401 0.28261 -0.14166 0.28307 -0.14305 0.284 C -0.14861 0.2877 -0.15295 0.29463 -0.1585 0.29833 C -0.17361 0.30851 -0.15989 0.29695 -0.17083 0.30666 C -0.17135 0.30874 -0.17135 0.31129 -0.17239 0.31267 C -0.175 0.31614 -0.18159 0.321 -0.18159 0.32123 C -0.18281 0.32562 -0.18715 0.3284 -0.18767 0.33326 C -0.18941 0.35222 -0.18836 0.37141 -0.18923 0.39061 C -0.18941 0.39547 -0.19027 0.40009 -0.19079 0.40495 C -0.19131 0.42622 -0.19236 0.44727 -0.19236 0.46855 C -0.19236 0.4734 -0.1927 0.47872 -0.19079 0.48289 C -0.18975 0.4852 -0.18663 0.48404 -0.18472 0.48497 C -0.18263 0.48612 -0.18055 0.48774 -0.17847 0.4889 C -0.17552 0.49052 -0.16927 0.49306 -0.16927 0.49329 C -0.17256 0.50624 -0.17013 0.50231 -0.17395 0.5074 " pathEditMode="relative" rAng="0" ptsTypes="fffffffffffffffffffffffA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0" y="1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11309 C 0.01198 0.13228 0.01285 0.15171 0.01094 0.1709 C 0.01076 0.17275 0.00139 0.18177 0.00087 0.18223 C -0.01285 0.1931 -0.03333 0.19542 -0.04844 0.19727 C -0.07847 0.20606 -0.06754 0.20467 -0.11493 0.20652 C -0.15 0.21554 -0.18802 0.21438 -0.22344 0.21577 C -0.23611 0.21993 -0.24965 0.22248 -0.2625 0.22502 C -0.27274 0.22941 -0.26858 0.22687 -0.27552 0.23265 C -0.28056 0.2419 -0.28872 0.24699 -0.29583 0.25323 C -0.29722 0.25439 -0.29861 0.25578 -0.3 0.25693 C -0.30156 0.25832 -0.30451 0.26087 -0.30451 0.2611 C -0.30799 0.26711 -0.31302 0.27289 -0.31754 0.27775 C -0.32135 0.28168 -0.32917 0.28885 -0.32917 0.28908 C -0.33802 0.30643 -0.34288 0.32701 -0.34792 0.34667 C -0.35017 0.35569 -0.34844 0.36147 -0.35504 0.36748 C -0.3599 0.37997 -0.35955 0.39292 -0.35955 0.4068 " pathEditMode="relative" rAng="0" ptsTypes="fffffffffffffff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00" y="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4 0.10338 C 0.0224 0.10939 -0.00191 0.09945 0.01771 0.10939 C 0.02691 0.11402 0.03681 0.11702 0.04549 0.12373 C 0.05486 0.1309 0.06233 0.13923 0.07309 0.14223 C 0.07465 0.14362 0.07604 0.14524 0.07778 0.14639 C 0.07917 0.14732 0.0809 0.14755 0.08229 0.14848 C 0.09028 0.15449 0.09375 0.15981 0.10226 0.16281 C 0.10538 0.16559 0.10972 0.16675 0.11163 0.17091 C 0.11267 0.17299 0.11302 0.17577 0.11458 0.17715 C 0.11806 0.18016 0.12292 0.17923 0.12691 0.18108 C 0.13594 0.18525 0.14028 0.18756 0.15 0.18941 C 0.16007 0.1938 0.16858 0.20005 0.17934 0.20167 C 0.19462 0.20398 0.22535 0.20791 0.22535 0.20814 C 0.23056 0.20999 0.23559 0.21207 0.2408 0.21392 C 0.26632 0.23705 0.29653 0.24746 0.3224 0.2692 C 0.32396 0.27197 0.325 0.27521 0.32691 0.27752 C 0.33021 0.28145 0.33767 0.2877 0.33767 0.28793 C 0.34236 0.29695 0.34774 0.30435 0.35469 0.31036 C 0.35573 0.31244 0.35642 0.31453 0.35764 0.31638 C 0.35903 0.31869 0.36111 0.32031 0.36233 0.32262 C 0.36372 0.32516 0.36389 0.3284 0.36545 0.33071 C 0.37101 0.33927 0.37934 0.34528 0.38542 0.35338 C 0.38837 0.36471 0.39618 0.37581 0.38698 0.38807 " pathEditMode="relative" rAng="0" ptsTypes="ffffffffffffffffffffff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0" y="1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35 0.09226 C 0.01962 0.09989 0.02014 0.10474 0.0158 0.1133 C 0.01233 0.13202 0.00868 0.14913 0.00625 0.16832 C 0.00677 0.19237 0.00695 0.21619 0.00782 0.24023 C 0.00851 0.25757 0.01858 0.28347 0.02379 0.29942 C 0.02709 0.30913 0.02622 0.31561 0.03177 0.32254 C 0.03229 0.32601 0.03299 0.32948 0.03334 0.33318 C 0.03403 0.34382 0.03386 0.35445 0.0349 0.36486 C 0.03542 0.36925 0.03802 0.37757 0.03802 0.3778 C 0.03854 0.38312 0.03993 0.3889 0.03959 0.39445 C 0.03924 0.40023 0.03646 0.41133 0.03646 0.41156 " pathEditMode="relative" rAng="0" ptsTypes="ffffffffff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93 0.09087 C -0.04705 0.09965 -0.04323 0.1015 -0.03681 0.10566 C -0.03507 0.10682 -0.03386 0.1089 -0.03212 0.10982 C -0.02795 0.11191 -0.01927 0.11399 -0.01927 0.11422 C -0.00886 0.12139 0.0026 0.12485 0.01406 0.12878 C 0.01562 0.12925 0.01719 0.1304 0.01875 0.1311 C 0.02344 0.13318 0.02812 0.13572 0.03299 0.13734 C 0.05156 0.14335 0.0691 0.14821 0.08854 0.15006 C 0.09653 0.15352 0.10712 0.15445 0.11406 0.16069 C 0.12569 0.1711 0.11979 0.16809 0.13142 0.1711 C 0.13646 0.17826 0.14288 0.18266 0.14896 0.18797 C 0.15243 0.19098 0.15521 0.19537 0.15851 0.19861 C 0.15955 0.20069 0.16111 0.20254 0.16163 0.20508 C 0.16319 0.21133 0.1625 0.21826 0.16476 0.22404 C 0.16805 0.23283 0.17656 0.23884 0.18073 0.24948 C 0.18351 0.26404 0.19358 0.2726 0.20121 0.28324 C 0.20816 0.29271 0.21128 0.30474 0.21719 0.31491 C 0.22257 0.33641 0.2184 0.3637 0.2092 0.38266 C 0.20746 0.39237 0.20764 0.38821 0.20764 0.39514 " pathEditMode="relative" rAng="0" ptsTypes="ffffffffffffffffffA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00" y="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TLoR88z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19168873_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1714488"/>
            <a:ext cx="2412891" cy="3400425"/>
          </a:xfrm>
          <a:prstGeom prst="rect">
            <a:avLst/>
          </a:prstGeom>
        </p:spPr>
      </p:pic>
      <p:pic>
        <p:nvPicPr>
          <p:cNvPr id="5" name="Рисунок 4" descr="depositphotos_6491629-stock-illustration-little-baby-pig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85720" y="1857364"/>
            <a:ext cx="3063112" cy="2706938"/>
          </a:xfrm>
          <a:prstGeom prst="rect">
            <a:avLst/>
          </a:prstGeom>
        </p:spPr>
      </p:pic>
      <p:pic>
        <p:nvPicPr>
          <p:cNvPr id="6" name="Рисунок 5" descr="hello_html_m73f2e986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6116" y="1714488"/>
            <a:ext cx="3429024" cy="3429024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Дидактическая игра 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«Третий лишний»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елёная-тра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 flipV="1">
            <a:off x="9143999" y="6857999"/>
            <a:ext cx="60959" cy="45719"/>
          </a:xfrm>
          <a:prstGeom prst="rect">
            <a:avLst/>
          </a:prstGeom>
        </p:spPr>
      </p:pic>
      <p:pic>
        <p:nvPicPr>
          <p:cNvPr id="4" name="Рисунок 3" descr="102684287__18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2844" y="1000108"/>
            <a:ext cx="868123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 молодец!!!</a:t>
            </a:r>
            <a:endParaRPr lang="ru-RU" sz="6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bigstock-Emoticon-clapping-31903502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8794" y="2571744"/>
            <a:ext cx="4974131" cy="350178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42</Words>
  <Application>Microsoft Office PowerPoint</Application>
  <PresentationFormat>Экран (4:3)</PresentationFormat>
  <Paragraphs>11</Paragraphs>
  <Slides>6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Дидактическая игра  «Кто где спрятался»</vt:lpstr>
      <vt:lpstr>Дидактическая игра  «Кто как говорит?»</vt:lpstr>
      <vt:lpstr>Презентация PowerPoint</vt:lpstr>
      <vt:lpstr>Дидактическая игра  «Третий лишний»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52</cp:revision>
  <dcterms:created xsi:type="dcterms:W3CDTF">2017-12-12T10:45:25Z</dcterms:created>
  <dcterms:modified xsi:type="dcterms:W3CDTF">2020-11-04T06:21:46Z</dcterms:modified>
</cp:coreProperties>
</file>